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3"/>
  </p:notesMasterIdLst>
  <p:sldIdLst>
    <p:sldId id="266" r:id="rId2"/>
    <p:sldId id="284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7" r:id="rId14"/>
    <p:sldId id="308" r:id="rId15"/>
    <p:sldId id="309" r:id="rId16"/>
    <p:sldId id="318" r:id="rId17"/>
    <p:sldId id="319" r:id="rId18"/>
    <p:sldId id="320" r:id="rId19"/>
    <p:sldId id="321" r:id="rId20"/>
    <p:sldId id="322" r:id="rId21"/>
    <p:sldId id="323" r:id="rId22"/>
    <p:sldId id="326" r:id="rId23"/>
    <p:sldId id="327" r:id="rId24"/>
    <p:sldId id="328" r:id="rId25"/>
    <p:sldId id="330" r:id="rId26"/>
    <p:sldId id="331" r:id="rId27"/>
    <p:sldId id="313" r:id="rId28"/>
    <p:sldId id="314" r:id="rId29"/>
    <p:sldId id="315" r:id="rId30"/>
    <p:sldId id="316" r:id="rId31"/>
    <p:sldId id="31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B613E1-F593-445F-9B9B-E9C4D0837596}" v="247" dt="2021-02-11T05:23:35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7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SH GN" userId="625313e3a1b95115" providerId="LiveId" clId="{98B613E1-F593-445F-9B9B-E9C4D0837596}"/>
    <pc:docChg chg="undo custSel mod addSld delSld modSld sldOrd">
      <pc:chgData name="GIRISH GN" userId="625313e3a1b95115" providerId="LiveId" clId="{98B613E1-F593-445F-9B9B-E9C4D0837596}" dt="2021-02-11T05:23:35.346" v="1708"/>
      <pc:docMkLst>
        <pc:docMk/>
      </pc:docMkLst>
      <pc:sldChg chg="modSp mod">
        <pc:chgData name="GIRISH GN" userId="625313e3a1b95115" providerId="LiveId" clId="{98B613E1-F593-445F-9B9B-E9C4D0837596}" dt="2021-02-11T05:23:15.582" v="1706" actId="20577"/>
        <pc:sldMkLst>
          <pc:docMk/>
          <pc:sldMk cId="2211373632" sldId="266"/>
        </pc:sldMkLst>
        <pc:spChg chg="mod">
          <ac:chgData name="GIRISH GN" userId="625313e3a1b95115" providerId="LiveId" clId="{98B613E1-F593-445F-9B9B-E9C4D0837596}" dt="2021-02-11T05:23:15.582" v="1706" actId="20577"/>
          <ac:spMkLst>
            <pc:docMk/>
            <pc:sldMk cId="2211373632" sldId="266"/>
            <ac:spMk id="2" creationId="{00000000-0000-0000-0000-000000000000}"/>
          </ac:spMkLst>
        </pc:spChg>
      </pc:sldChg>
      <pc:sldChg chg="modSp mod">
        <pc:chgData name="GIRISH GN" userId="625313e3a1b95115" providerId="LiveId" clId="{98B613E1-F593-445F-9B9B-E9C4D0837596}" dt="2021-02-11T05:23:35.346" v="1708"/>
        <pc:sldMkLst>
          <pc:docMk/>
          <pc:sldMk cId="674709958" sldId="284"/>
        </pc:sldMkLst>
        <pc:spChg chg="mod">
          <ac:chgData name="GIRISH GN" userId="625313e3a1b95115" providerId="LiveId" clId="{98B613E1-F593-445F-9B9B-E9C4D0837596}" dt="2021-02-11T05:23:35.346" v="1708"/>
          <ac:spMkLst>
            <pc:docMk/>
            <pc:sldMk cId="674709958" sldId="284"/>
            <ac:spMk id="3" creationId="{00000000-0000-0000-0000-000000000000}"/>
          </ac:spMkLst>
        </pc:spChg>
      </pc:sldChg>
      <pc:sldChg chg="addSp delSp modSp del mod">
        <pc:chgData name="GIRISH GN" userId="625313e3a1b95115" providerId="LiveId" clId="{98B613E1-F593-445F-9B9B-E9C4D0837596}" dt="2021-02-11T04:28:48.641" v="686" actId="47"/>
        <pc:sldMkLst>
          <pc:docMk/>
          <pc:sldMk cId="2545562472" sldId="350"/>
        </pc:sldMkLst>
        <pc:spChg chg="mod">
          <ac:chgData name="GIRISH GN" userId="625313e3a1b95115" providerId="LiveId" clId="{98B613E1-F593-445F-9B9B-E9C4D0837596}" dt="2021-02-09T05:25:33.263" v="26" actId="20577"/>
          <ac:spMkLst>
            <pc:docMk/>
            <pc:sldMk cId="2545562472" sldId="350"/>
            <ac:spMk id="2" creationId="{00000000-0000-0000-0000-000000000000}"/>
          </ac:spMkLst>
        </pc:spChg>
        <pc:spChg chg="del">
          <ac:chgData name="GIRISH GN" userId="625313e3a1b95115" providerId="LiveId" clId="{98B613E1-F593-445F-9B9B-E9C4D0837596}" dt="2021-02-09T05:24:50.568" v="0" actId="478"/>
          <ac:spMkLst>
            <pc:docMk/>
            <pc:sldMk cId="2545562472" sldId="350"/>
            <ac:spMk id="3" creationId="{00000000-0000-0000-0000-000000000000}"/>
          </ac:spMkLst>
        </pc:spChg>
        <pc:spChg chg="add del mod">
          <ac:chgData name="GIRISH GN" userId="625313e3a1b95115" providerId="LiveId" clId="{98B613E1-F593-445F-9B9B-E9C4D0837596}" dt="2021-02-09T05:25:03.006" v="3" actId="478"/>
          <ac:spMkLst>
            <pc:docMk/>
            <pc:sldMk cId="2545562472" sldId="350"/>
            <ac:spMk id="5" creationId="{AF7E034D-A350-45C5-906E-95DC49FC6FEF}"/>
          </ac:spMkLst>
        </pc:spChg>
        <pc:picChg chg="add mod modCrop">
          <ac:chgData name="GIRISH GN" userId="625313e3a1b95115" providerId="LiveId" clId="{98B613E1-F593-445F-9B9B-E9C4D0837596}" dt="2021-02-09T05:25:21.217" v="8" actId="1076"/>
          <ac:picMkLst>
            <pc:docMk/>
            <pc:sldMk cId="2545562472" sldId="350"/>
            <ac:picMk id="6" creationId="{46DFF098-45CC-4FB2-B14E-694F8619055E}"/>
          </ac:picMkLst>
        </pc:picChg>
      </pc:sldChg>
      <pc:sldChg chg="del">
        <pc:chgData name="GIRISH GN" userId="625313e3a1b95115" providerId="LiveId" clId="{98B613E1-F593-445F-9B9B-E9C4D0837596}" dt="2021-02-09T06:11:54.239" v="447" actId="47"/>
        <pc:sldMkLst>
          <pc:docMk/>
          <pc:sldMk cId="2666401557" sldId="362"/>
        </pc:sldMkLst>
      </pc:sldChg>
      <pc:sldChg chg="del">
        <pc:chgData name="GIRISH GN" userId="625313e3a1b95115" providerId="LiveId" clId="{98B613E1-F593-445F-9B9B-E9C4D0837596}" dt="2021-02-11T05:08:52.290" v="1522" actId="47"/>
        <pc:sldMkLst>
          <pc:docMk/>
          <pc:sldMk cId="723923996" sldId="379"/>
        </pc:sldMkLst>
      </pc:sldChg>
      <pc:sldChg chg="del">
        <pc:chgData name="GIRISH GN" userId="625313e3a1b95115" providerId="LiveId" clId="{98B613E1-F593-445F-9B9B-E9C4D0837596}" dt="2021-02-09T06:11:54.488" v="448" actId="47"/>
        <pc:sldMkLst>
          <pc:docMk/>
          <pc:sldMk cId="627294947" sldId="381"/>
        </pc:sldMkLst>
      </pc:sldChg>
      <pc:sldChg chg="addSp modSp del mod">
        <pc:chgData name="GIRISH GN" userId="625313e3a1b95115" providerId="LiveId" clId="{98B613E1-F593-445F-9B9B-E9C4D0837596}" dt="2021-02-11T04:28:50.338" v="687" actId="47"/>
        <pc:sldMkLst>
          <pc:docMk/>
          <pc:sldMk cId="2227553431" sldId="390"/>
        </pc:sldMkLst>
        <pc:spChg chg="mod">
          <ac:chgData name="GIRISH GN" userId="625313e3a1b95115" providerId="LiveId" clId="{98B613E1-F593-445F-9B9B-E9C4D0837596}" dt="2021-02-09T05:28:26.736" v="55"/>
          <ac:spMkLst>
            <pc:docMk/>
            <pc:sldMk cId="2227553431" sldId="390"/>
            <ac:spMk id="2" creationId="{00000000-0000-0000-0000-000000000000}"/>
          </ac:spMkLst>
        </pc:spChg>
        <pc:spChg chg="mod">
          <ac:chgData name="GIRISH GN" userId="625313e3a1b95115" providerId="LiveId" clId="{98B613E1-F593-445F-9B9B-E9C4D0837596}" dt="2021-02-09T05:50:02.863" v="183" actId="123"/>
          <ac:spMkLst>
            <pc:docMk/>
            <pc:sldMk cId="2227553431" sldId="390"/>
            <ac:spMk id="3" creationId="{00000000-0000-0000-0000-000000000000}"/>
          </ac:spMkLst>
        </pc:spChg>
        <pc:picChg chg="add mod">
          <ac:chgData name="GIRISH GN" userId="625313e3a1b95115" providerId="LiveId" clId="{98B613E1-F593-445F-9B9B-E9C4D0837596}" dt="2021-02-09T05:26:26.916" v="39" actId="1076"/>
          <ac:picMkLst>
            <pc:docMk/>
            <pc:sldMk cId="2227553431" sldId="390"/>
            <ac:picMk id="4" creationId="{8DAF7BFB-7C77-4E2B-8571-06C0AD39711E}"/>
          </ac:picMkLst>
        </pc:picChg>
      </pc:sldChg>
      <pc:sldChg chg="addSp modSp mod">
        <pc:chgData name="GIRISH GN" userId="625313e3a1b95115" providerId="LiveId" clId="{98B613E1-F593-445F-9B9B-E9C4D0837596}" dt="2021-02-11T04:31:17.053" v="749" actId="1076"/>
        <pc:sldMkLst>
          <pc:docMk/>
          <pc:sldMk cId="546779965" sldId="391"/>
        </pc:sldMkLst>
        <pc:spChg chg="mod">
          <ac:chgData name="GIRISH GN" userId="625313e3a1b95115" providerId="LiveId" clId="{98B613E1-F593-445F-9B9B-E9C4D0837596}" dt="2021-02-11T04:29:04.915" v="709" actId="20577"/>
          <ac:spMkLst>
            <pc:docMk/>
            <pc:sldMk cId="546779965" sldId="391"/>
            <ac:spMk id="2" creationId="{00000000-0000-0000-0000-000000000000}"/>
          </ac:spMkLst>
        </pc:spChg>
        <pc:spChg chg="mod">
          <ac:chgData name="GIRISH GN" userId="625313e3a1b95115" providerId="LiveId" clId="{98B613E1-F593-445F-9B9B-E9C4D0837596}" dt="2021-02-11T04:31:11.593" v="747" actId="27636"/>
          <ac:spMkLst>
            <pc:docMk/>
            <pc:sldMk cId="546779965" sldId="391"/>
            <ac:spMk id="3" creationId="{00000000-0000-0000-0000-000000000000}"/>
          </ac:spMkLst>
        </pc:spChg>
        <pc:spChg chg="add mod">
          <ac:chgData name="GIRISH GN" userId="625313e3a1b95115" providerId="LiveId" clId="{98B613E1-F593-445F-9B9B-E9C4D0837596}" dt="2021-02-11T04:31:14.921" v="748" actId="1076"/>
          <ac:spMkLst>
            <pc:docMk/>
            <pc:sldMk cId="546779965" sldId="391"/>
            <ac:spMk id="5" creationId="{1D199218-366D-4B9E-ADF2-7558B57BDCF4}"/>
          </ac:spMkLst>
        </pc:spChg>
        <pc:picChg chg="add mod">
          <ac:chgData name="GIRISH GN" userId="625313e3a1b95115" providerId="LiveId" clId="{98B613E1-F593-445F-9B9B-E9C4D0837596}" dt="2021-02-11T04:31:17.053" v="749" actId="1076"/>
          <ac:picMkLst>
            <pc:docMk/>
            <pc:sldMk cId="546779965" sldId="391"/>
            <ac:picMk id="4" creationId="{019AD73C-A565-4890-9189-E0D59F8CCBCC}"/>
          </ac:picMkLst>
        </pc:picChg>
      </pc:sldChg>
      <pc:sldChg chg="modSp del mod">
        <pc:chgData name="GIRISH GN" userId="625313e3a1b95115" providerId="LiveId" clId="{98B613E1-F593-445F-9B9B-E9C4D0837596}" dt="2021-02-11T04:30:20.997" v="732" actId="47"/>
        <pc:sldMkLst>
          <pc:docMk/>
          <pc:sldMk cId="264445210" sldId="392"/>
        </pc:sldMkLst>
        <pc:spChg chg="mod">
          <ac:chgData name="GIRISH GN" userId="625313e3a1b95115" providerId="LiveId" clId="{98B613E1-F593-445F-9B9B-E9C4D0837596}" dt="2021-02-09T06:11:33.387" v="441"/>
          <ac:spMkLst>
            <pc:docMk/>
            <pc:sldMk cId="264445210" sldId="392"/>
            <ac:spMk id="2" creationId="{147CEEE2-776B-4EF8-879D-C6A413567D93}"/>
          </ac:spMkLst>
        </pc:spChg>
        <pc:spChg chg="mod">
          <ac:chgData name="GIRISH GN" userId="625313e3a1b95115" providerId="LiveId" clId="{98B613E1-F593-445F-9B9B-E9C4D0837596}" dt="2021-02-09T06:11:49.407" v="444"/>
          <ac:spMkLst>
            <pc:docMk/>
            <pc:sldMk cId="264445210" sldId="392"/>
            <ac:spMk id="3" creationId="{E02B8B5C-646B-41EB-ABBB-43C415F11F57}"/>
          </ac:spMkLst>
        </pc:spChg>
      </pc:sldChg>
      <pc:sldChg chg="del">
        <pc:chgData name="GIRISH GN" userId="625313e3a1b95115" providerId="LiveId" clId="{98B613E1-F593-445F-9B9B-E9C4D0837596}" dt="2021-02-09T06:11:53.746" v="445" actId="47"/>
        <pc:sldMkLst>
          <pc:docMk/>
          <pc:sldMk cId="1063233569" sldId="393"/>
        </pc:sldMkLst>
      </pc:sldChg>
      <pc:sldChg chg="del">
        <pc:chgData name="GIRISH GN" userId="625313e3a1b95115" providerId="LiveId" clId="{98B613E1-F593-445F-9B9B-E9C4D0837596}" dt="2021-02-09T06:11:54.035" v="446" actId="47"/>
        <pc:sldMkLst>
          <pc:docMk/>
          <pc:sldMk cId="1692573966" sldId="394"/>
        </pc:sldMkLst>
      </pc:sldChg>
      <pc:sldChg chg="del">
        <pc:chgData name="GIRISH GN" userId="625313e3a1b95115" providerId="LiveId" clId="{98B613E1-F593-445F-9B9B-E9C4D0837596}" dt="2021-02-09T06:11:55.105" v="449" actId="47"/>
        <pc:sldMkLst>
          <pc:docMk/>
          <pc:sldMk cId="3288287001" sldId="395"/>
        </pc:sldMkLst>
      </pc:sldChg>
      <pc:sldChg chg="del">
        <pc:chgData name="GIRISH GN" userId="625313e3a1b95115" providerId="LiveId" clId="{98B613E1-F593-445F-9B9B-E9C4D0837596}" dt="2021-02-09T06:11:55.511" v="450" actId="47"/>
        <pc:sldMkLst>
          <pc:docMk/>
          <pc:sldMk cId="1722103434" sldId="397"/>
        </pc:sldMkLst>
      </pc:sldChg>
      <pc:sldChg chg="del">
        <pc:chgData name="GIRISH GN" userId="625313e3a1b95115" providerId="LiveId" clId="{98B613E1-F593-445F-9B9B-E9C4D0837596}" dt="2021-02-09T06:11:55.974" v="451" actId="47"/>
        <pc:sldMkLst>
          <pc:docMk/>
          <pc:sldMk cId="2792035717" sldId="398"/>
        </pc:sldMkLst>
      </pc:sldChg>
      <pc:sldChg chg="addSp delSp modSp add del mod">
        <pc:chgData name="GIRISH GN" userId="625313e3a1b95115" providerId="LiveId" clId="{98B613E1-F593-445F-9B9B-E9C4D0837596}" dt="2021-02-11T04:28:51.109" v="688" actId="47"/>
        <pc:sldMkLst>
          <pc:docMk/>
          <pc:sldMk cId="1178120102" sldId="399"/>
        </pc:sldMkLst>
        <pc:spChg chg="del mod">
          <ac:chgData name="GIRISH GN" userId="625313e3a1b95115" providerId="LiveId" clId="{98B613E1-F593-445F-9B9B-E9C4D0837596}" dt="2021-02-09T05:50:49.658" v="187" actId="478"/>
          <ac:spMkLst>
            <pc:docMk/>
            <pc:sldMk cId="1178120102" sldId="399"/>
            <ac:spMk id="3" creationId="{00000000-0000-0000-0000-000000000000}"/>
          </ac:spMkLst>
        </pc:spChg>
        <pc:picChg chg="del">
          <ac:chgData name="GIRISH GN" userId="625313e3a1b95115" providerId="LiveId" clId="{98B613E1-F593-445F-9B9B-E9C4D0837596}" dt="2021-02-09T05:51:00.998" v="188" actId="478"/>
          <ac:picMkLst>
            <pc:docMk/>
            <pc:sldMk cId="1178120102" sldId="399"/>
            <ac:picMk id="4" creationId="{8DAF7BFB-7C77-4E2B-8571-06C0AD39711E}"/>
          </ac:picMkLst>
        </pc:picChg>
        <pc:picChg chg="add mod">
          <ac:chgData name="GIRISH GN" userId="625313e3a1b95115" providerId="LiveId" clId="{98B613E1-F593-445F-9B9B-E9C4D0837596}" dt="2021-02-09T05:51:15.501" v="193" actId="1076"/>
          <ac:picMkLst>
            <pc:docMk/>
            <pc:sldMk cId="1178120102" sldId="399"/>
            <ac:picMk id="5" creationId="{B3A0B5EB-EEC3-430A-9E49-61088C111D45}"/>
          </ac:picMkLst>
        </pc:picChg>
      </pc:sldChg>
      <pc:sldChg chg="modSp new del mod">
        <pc:chgData name="GIRISH GN" userId="625313e3a1b95115" providerId="LiveId" clId="{98B613E1-F593-445F-9B9B-E9C4D0837596}" dt="2021-02-09T05:47:12.040" v="108" actId="2696"/>
        <pc:sldMkLst>
          <pc:docMk/>
          <pc:sldMk cId="2197226516" sldId="399"/>
        </pc:sldMkLst>
        <pc:spChg chg="mod">
          <ac:chgData name="GIRISH GN" userId="625313e3a1b95115" providerId="LiveId" clId="{98B613E1-F593-445F-9B9B-E9C4D0837596}" dt="2021-02-09T05:31:50.042" v="107" actId="21"/>
          <ac:spMkLst>
            <pc:docMk/>
            <pc:sldMk cId="2197226516" sldId="399"/>
            <ac:spMk id="3" creationId="{439BABEA-F930-42BA-A10E-C3F1A6BD8AC9}"/>
          </ac:spMkLst>
        </pc:spChg>
      </pc:sldChg>
      <pc:sldChg chg="addSp delSp modSp add del mod">
        <pc:chgData name="GIRISH GN" userId="625313e3a1b95115" providerId="LiveId" clId="{98B613E1-F593-445F-9B9B-E9C4D0837596}" dt="2021-02-11T04:30:19.529" v="728" actId="47"/>
        <pc:sldMkLst>
          <pc:docMk/>
          <pc:sldMk cId="3767092144" sldId="400"/>
        </pc:sldMkLst>
        <pc:spChg chg="mod">
          <ac:chgData name="GIRISH GN" userId="625313e3a1b95115" providerId="LiveId" clId="{98B613E1-F593-445F-9B9B-E9C4D0837596}" dt="2021-02-09T06:00:04.785" v="297" actId="20577"/>
          <ac:spMkLst>
            <pc:docMk/>
            <pc:sldMk cId="3767092144" sldId="400"/>
            <ac:spMk id="3" creationId="{00000000-0000-0000-0000-000000000000}"/>
          </ac:spMkLst>
        </pc:spChg>
        <pc:picChg chg="del">
          <ac:chgData name="GIRISH GN" userId="625313e3a1b95115" providerId="LiveId" clId="{98B613E1-F593-445F-9B9B-E9C4D0837596}" dt="2021-02-09T05:57:47.739" v="276" actId="478"/>
          <ac:picMkLst>
            <pc:docMk/>
            <pc:sldMk cId="3767092144" sldId="400"/>
            <ac:picMk id="4" creationId="{019AD73C-A565-4890-9189-E0D59F8CCBCC}"/>
          </ac:picMkLst>
        </pc:picChg>
        <pc:picChg chg="add mod">
          <ac:chgData name="GIRISH GN" userId="625313e3a1b95115" providerId="LiveId" clId="{98B613E1-F593-445F-9B9B-E9C4D0837596}" dt="2021-02-09T05:58:00.332" v="280" actId="14100"/>
          <ac:picMkLst>
            <pc:docMk/>
            <pc:sldMk cId="3767092144" sldId="400"/>
            <ac:picMk id="5" creationId="{4F8D666F-3EF1-4DF8-A563-DFD9BB4F1501}"/>
          </ac:picMkLst>
        </pc:picChg>
      </pc:sldChg>
      <pc:sldChg chg="delSp modSp add del mod">
        <pc:chgData name="GIRISH GN" userId="625313e3a1b95115" providerId="LiveId" clId="{98B613E1-F593-445F-9B9B-E9C4D0837596}" dt="2021-02-11T04:30:20.645" v="729" actId="47"/>
        <pc:sldMkLst>
          <pc:docMk/>
          <pc:sldMk cId="1123789893" sldId="401"/>
        </pc:sldMkLst>
        <pc:spChg chg="mod">
          <ac:chgData name="GIRISH GN" userId="625313e3a1b95115" providerId="LiveId" clId="{98B613E1-F593-445F-9B9B-E9C4D0837596}" dt="2021-02-09T06:04:45.093" v="350" actId="20577"/>
          <ac:spMkLst>
            <pc:docMk/>
            <pc:sldMk cId="1123789893" sldId="401"/>
            <ac:spMk id="3" creationId="{00000000-0000-0000-0000-000000000000}"/>
          </ac:spMkLst>
        </pc:spChg>
        <pc:picChg chg="del">
          <ac:chgData name="GIRISH GN" userId="625313e3a1b95115" providerId="LiveId" clId="{98B613E1-F593-445F-9B9B-E9C4D0837596}" dt="2021-02-09T06:00:41.163" v="303" actId="478"/>
          <ac:picMkLst>
            <pc:docMk/>
            <pc:sldMk cId="1123789893" sldId="401"/>
            <ac:picMk id="5" creationId="{4F8D666F-3EF1-4DF8-A563-DFD9BB4F1501}"/>
          </ac:picMkLst>
        </pc:picChg>
      </pc:sldChg>
      <pc:sldChg chg="addSp modSp add del mod">
        <pc:chgData name="GIRISH GN" userId="625313e3a1b95115" providerId="LiveId" clId="{98B613E1-F593-445F-9B9B-E9C4D0837596}" dt="2021-02-11T04:30:20.688" v="730" actId="47"/>
        <pc:sldMkLst>
          <pc:docMk/>
          <pc:sldMk cId="573990156" sldId="402"/>
        </pc:sldMkLst>
        <pc:spChg chg="mod">
          <ac:chgData name="GIRISH GN" userId="625313e3a1b95115" providerId="LiveId" clId="{98B613E1-F593-445F-9B9B-E9C4D0837596}" dt="2021-02-09T06:06:40.537" v="380" actId="123"/>
          <ac:spMkLst>
            <pc:docMk/>
            <pc:sldMk cId="573990156" sldId="402"/>
            <ac:spMk id="3" creationId="{00000000-0000-0000-0000-000000000000}"/>
          </ac:spMkLst>
        </pc:spChg>
        <pc:picChg chg="add mod">
          <ac:chgData name="GIRISH GN" userId="625313e3a1b95115" providerId="LiveId" clId="{98B613E1-F593-445F-9B9B-E9C4D0837596}" dt="2021-02-09T06:05:20.889" v="358"/>
          <ac:picMkLst>
            <pc:docMk/>
            <pc:sldMk cId="573990156" sldId="402"/>
            <ac:picMk id="4" creationId="{0DC6EDBE-7DC4-4E38-91B1-80E4347E1D5A}"/>
          </ac:picMkLst>
        </pc:picChg>
      </pc:sldChg>
      <pc:sldChg chg="addSp delSp modSp add del mod">
        <pc:chgData name="GIRISH GN" userId="625313e3a1b95115" providerId="LiveId" clId="{98B613E1-F593-445F-9B9B-E9C4D0837596}" dt="2021-02-11T04:30:20.859" v="731" actId="47"/>
        <pc:sldMkLst>
          <pc:docMk/>
          <pc:sldMk cId="2729526622" sldId="403"/>
        </pc:sldMkLst>
        <pc:spChg chg="mod">
          <ac:chgData name="GIRISH GN" userId="625313e3a1b95115" providerId="LiveId" clId="{98B613E1-F593-445F-9B9B-E9C4D0837596}" dt="2021-02-09T06:10:01.198" v="421" actId="20577"/>
          <ac:spMkLst>
            <pc:docMk/>
            <pc:sldMk cId="2729526622" sldId="403"/>
            <ac:spMk id="3" creationId="{00000000-0000-0000-0000-000000000000}"/>
          </ac:spMkLst>
        </pc:spChg>
        <pc:picChg chg="del">
          <ac:chgData name="GIRISH GN" userId="625313e3a1b95115" providerId="LiveId" clId="{98B613E1-F593-445F-9B9B-E9C4D0837596}" dt="2021-02-09T06:08:02.641" v="385" actId="478"/>
          <ac:picMkLst>
            <pc:docMk/>
            <pc:sldMk cId="2729526622" sldId="403"/>
            <ac:picMk id="4" creationId="{0DC6EDBE-7DC4-4E38-91B1-80E4347E1D5A}"/>
          </ac:picMkLst>
        </pc:picChg>
        <pc:picChg chg="add mod">
          <ac:chgData name="GIRISH GN" userId="625313e3a1b95115" providerId="LiveId" clId="{98B613E1-F593-445F-9B9B-E9C4D0837596}" dt="2021-02-09T06:09:54.147" v="417" actId="1076"/>
          <ac:picMkLst>
            <pc:docMk/>
            <pc:sldMk cId="2729526622" sldId="403"/>
            <ac:picMk id="5" creationId="{54D41C6F-9B5F-419E-88E9-62B1243C31C3}"/>
          </ac:picMkLst>
        </pc:picChg>
        <pc:picChg chg="add mod">
          <ac:chgData name="GIRISH GN" userId="625313e3a1b95115" providerId="LiveId" clId="{98B613E1-F593-445F-9B9B-E9C4D0837596}" dt="2021-02-09T06:10:11.068" v="424"/>
          <ac:picMkLst>
            <pc:docMk/>
            <pc:sldMk cId="2729526622" sldId="403"/>
            <ac:picMk id="6" creationId="{0FF63073-4808-44BE-AC04-1F7318AEFC11}"/>
          </ac:picMkLst>
        </pc:picChg>
      </pc:sldChg>
      <pc:sldChg chg="addSp modSp new del mod">
        <pc:chgData name="GIRISH GN" userId="625313e3a1b95115" providerId="LiveId" clId="{98B613E1-F593-445F-9B9B-E9C4D0837596}" dt="2021-02-11T04:30:21.205" v="733" actId="47"/>
        <pc:sldMkLst>
          <pc:docMk/>
          <pc:sldMk cId="1097722504" sldId="404"/>
        </pc:sldMkLst>
        <pc:spChg chg="mod">
          <ac:chgData name="GIRISH GN" userId="625313e3a1b95115" providerId="LiveId" clId="{98B613E1-F593-445F-9B9B-E9C4D0837596}" dt="2021-02-09T08:27:04.092" v="605" actId="404"/>
          <ac:spMkLst>
            <pc:docMk/>
            <pc:sldMk cId="1097722504" sldId="404"/>
            <ac:spMk id="2" creationId="{94BA3C68-2DF4-469D-9C30-DFFDCA78239D}"/>
          </ac:spMkLst>
        </pc:spChg>
        <pc:spChg chg="mod">
          <ac:chgData name="GIRISH GN" userId="625313e3a1b95115" providerId="LiveId" clId="{98B613E1-F593-445F-9B9B-E9C4D0837596}" dt="2021-02-09T07:37:08.513" v="473" actId="947"/>
          <ac:spMkLst>
            <pc:docMk/>
            <pc:sldMk cId="1097722504" sldId="404"/>
            <ac:spMk id="3" creationId="{83EED69E-D821-4E59-8F04-DF4EEEDC63C9}"/>
          </ac:spMkLst>
        </pc:spChg>
        <pc:picChg chg="add mod">
          <ac:chgData name="GIRISH GN" userId="625313e3a1b95115" providerId="LiveId" clId="{98B613E1-F593-445F-9B9B-E9C4D0837596}" dt="2021-02-09T07:36:48.853" v="472"/>
          <ac:picMkLst>
            <pc:docMk/>
            <pc:sldMk cId="1097722504" sldId="404"/>
            <ac:picMk id="4" creationId="{3FCB3777-BB94-4F5E-A344-D4E289EAA323}"/>
          </ac:picMkLst>
        </pc:picChg>
      </pc:sldChg>
      <pc:sldChg chg="addSp modSp add del mod">
        <pc:chgData name="GIRISH GN" userId="625313e3a1b95115" providerId="LiveId" clId="{98B613E1-F593-445F-9B9B-E9C4D0837596}" dt="2021-02-11T04:36:59.089" v="798" actId="2696"/>
        <pc:sldMkLst>
          <pc:docMk/>
          <pc:sldMk cId="4121072644" sldId="405"/>
        </pc:sldMkLst>
        <pc:spChg chg="mod">
          <ac:chgData name="GIRISH GN" userId="625313e3a1b95115" providerId="LiveId" clId="{98B613E1-F593-445F-9B9B-E9C4D0837596}" dt="2021-02-09T08:27:08.557" v="606"/>
          <ac:spMkLst>
            <pc:docMk/>
            <pc:sldMk cId="4121072644" sldId="405"/>
            <ac:spMk id="2" creationId="{94BA3C68-2DF4-469D-9C30-DFFDCA78239D}"/>
          </ac:spMkLst>
        </pc:spChg>
        <pc:spChg chg="mod">
          <ac:chgData name="GIRISH GN" userId="625313e3a1b95115" providerId="LiveId" clId="{98B613E1-F593-445F-9B9B-E9C4D0837596}" dt="2021-02-11T04:36:46.268" v="796" actId="6549"/>
          <ac:spMkLst>
            <pc:docMk/>
            <pc:sldMk cId="4121072644" sldId="405"/>
            <ac:spMk id="3" creationId="{83EED69E-D821-4E59-8F04-DF4EEEDC63C9}"/>
          </ac:spMkLst>
        </pc:spChg>
        <pc:picChg chg="mod">
          <ac:chgData name="GIRISH GN" userId="625313e3a1b95115" providerId="LiveId" clId="{98B613E1-F593-445F-9B9B-E9C4D0837596}" dt="2021-02-09T07:39:32.690" v="536" actId="1076"/>
          <ac:picMkLst>
            <pc:docMk/>
            <pc:sldMk cId="4121072644" sldId="405"/>
            <ac:picMk id="4" creationId="{3FCB3777-BB94-4F5E-A344-D4E289EAA323}"/>
          </ac:picMkLst>
        </pc:picChg>
        <pc:picChg chg="add mod">
          <ac:chgData name="GIRISH GN" userId="625313e3a1b95115" providerId="LiveId" clId="{98B613E1-F593-445F-9B9B-E9C4D0837596}" dt="2021-02-11T04:36:50.206" v="797" actId="1076"/>
          <ac:picMkLst>
            <pc:docMk/>
            <pc:sldMk cId="4121072644" sldId="405"/>
            <ac:picMk id="5" creationId="{342644CC-F7BA-469F-9631-8D04E7A0E724}"/>
          </ac:picMkLst>
        </pc:picChg>
      </pc:sldChg>
      <pc:sldChg chg="addSp delSp modSp add del mod">
        <pc:chgData name="GIRISH GN" userId="625313e3a1b95115" providerId="LiveId" clId="{98B613E1-F593-445F-9B9B-E9C4D0837596}" dt="2021-02-11T05:16:46.343" v="1679" actId="2696"/>
        <pc:sldMkLst>
          <pc:docMk/>
          <pc:sldMk cId="3138689390" sldId="406"/>
        </pc:sldMkLst>
        <pc:spChg chg="mod">
          <ac:chgData name="GIRISH GN" userId="625313e3a1b95115" providerId="LiveId" clId="{98B613E1-F593-445F-9B9B-E9C4D0837596}" dt="2021-02-11T05:04:51.239" v="1439" actId="20577"/>
          <ac:spMkLst>
            <pc:docMk/>
            <pc:sldMk cId="3138689390" sldId="406"/>
            <ac:spMk id="2" creationId="{94BA3C68-2DF4-469D-9C30-DFFDCA78239D}"/>
          </ac:spMkLst>
        </pc:spChg>
        <pc:spChg chg="mod">
          <ac:chgData name="GIRISH GN" userId="625313e3a1b95115" providerId="LiveId" clId="{98B613E1-F593-445F-9B9B-E9C4D0837596}" dt="2021-02-11T05:04:42.948" v="1418" actId="20577"/>
          <ac:spMkLst>
            <pc:docMk/>
            <pc:sldMk cId="3138689390" sldId="406"/>
            <ac:spMk id="3" creationId="{83EED69E-D821-4E59-8F04-DF4EEEDC63C9}"/>
          </ac:spMkLst>
        </pc:spChg>
        <pc:picChg chg="del">
          <ac:chgData name="GIRISH GN" userId="625313e3a1b95115" providerId="LiveId" clId="{98B613E1-F593-445F-9B9B-E9C4D0837596}" dt="2021-02-09T08:24:57.649" v="586" actId="478"/>
          <ac:picMkLst>
            <pc:docMk/>
            <pc:sldMk cId="3138689390" sldId="406"/>
            <ac:picMk id="4" creationId="{3FCB3777-BB94-4F5E-A344-D4E289EAA323}"/>
          </ac:picMkLst>
        </pc:picChg>
        <pc:picChg chg="del">
          <ac:chgData name="GIRISH GN" userId="625313e3a1b95115" providerId="LiveId" clId="{98B613E1-F593-445F-9B9B-E9C4D0837596}" dt="2021-02-09T08:25:00.318" v="587" actId="478"/>
          <ac:picMkLst>
            <pc:docMk/>
            <pc:sldMk cId="3138689390" sldId="406"/>
            <ac:picMk id="5" creationId="{342644CC-F7BA-469F-9631-8D04E7A0E724}"/>
          </ac:picMkLst>
        </pc:picChg>
        <pc:picChg chg="add del mod">
          <ac:chgData name="GIRISH GN" userId="625313e3a1b95115" providerId="LiveId" clId="{98B613E1-F593-445F-9B9B-E9C4D0837596}" dt="2021-02-11T05:04:40.163" v="1417" actId="478"/>
          <ac:picMkLst>
            <pc:docMk/>
            <pc:sldMk cId="3138689390" sldId="406"/>
            <ac:picMk id="2050" creationId="{2B8BA7E0-3714-4548-83B3-705CA2E08EB4}"/>
          </ac:picMkLst>
        </pc:picChg>
      </pc:sldChg>
      <pc:sldChg chg="add">
        <pc:chgData name="GIRISH GN" userId="625313e3a1b95115" providerId="LiveId" clId="{98B613E1-F593-445F-9B9B-E9C4D0837596}" dt="2021-02-11T05:16:49.595" v="1680"/>
        <pc:sldMkLst>
          <pc:docMk/>
          <pc:sldMk cId="3326002229" sldId="406"/>
        </pc:sldMkLst>
      </pc:sldChg>
      <pc:sldChg chg="addSp delSp modSp add mod">
        <pc:chgData name="GIRISH GN" userId="625313e3a1b95115" providerId="LiveId" clId="{98B613E1-F593-445F-9B9B-E9C4D0837596}" dt="2021-02-11T04:59:45.266" v="1359" actId="1076"/>
        <pc:sldMkLst>
          <pc:docMk/>
          <pc:sldMk cId="2292852476" sldId="407"/>
        </pc:sldMkLst>
        <pc:spChg chg="mod">
          <ac:chgData name="GIRISH GN" userId="625313e3a1b95115" providerId="LiveId" clId="{98B613E1-F593-445F-9B9B-E9C4D0837596}" dt="2021-02-11T04:36:24.505" v="794" actId="114"/>
          <ac:spMkLst>
            <pc:docMk/>
            <pc:sldMk cId="2292852476" sldId="407"/>
            <ac:spMk id="3" creationId="{00000000-0000-0000-0000-000000000000}"/>
          </ac:spMkLst>
        </pc:spChg>
        <pc:spChg chg="del">
          <ac:chgData name="GIRISH GN" userId="625313e3a1b95115" providerId="LiveId" clId="{98B613E1-F593-445F-9B9B-E9C4D0837596}" dt="2021-02-11T04:31:38.051" v="754" actId="478"/>
          <ac:spMkLst>
            <pc:docMk/>
            <pc:sldMk cId="2292852476" sldId="407"/>
            <ac:spMk id="5" creationId="{1D199218-366D-4B9E-ADF2-7558B57BDCF4}"/>
          </ac:spMkLst>
        </pc:spChg>
        <pc:spChg chg="add del">
          <ac:chgData name="GIRISH GN" userId="625313e3a1b95115" providerId="LiveId" clId="{98B613E1-F593-445F-9B9B-E9C4D0837596}" dt="2021-02-11T04:34:00.723" v="761"/>
          <ac:spMkLst>
            <pc:docMk/>
            <pc:sldMk cId="2292852476" sldId="407"/>
            <ac:spMk id="7" creationId="{A5BF7AB2-3F5C-4DB4-859C-5CBA91FD0762}"/>
          </ac:spMkLst>
        </pc:spChg>
        <pc:picChg chg="del">
          <ac:chgData name="GIRISH GN" userId="625313e3a1b95115" providerId="LiveId" clId="{98B613E1-F593-445F-9B9B-E9C4D0837596}" dt="2021-02-11T04:31:36.729" v="753" actId="478"/>
          <ac:picMkLst>
            <pc:docMk/>
            <pc:sldMk cId="2292852476" sldId="407"/>
            <ac:picMk id="4" creationId="{019AD73C-A565-4890-9189-E0D59F8CCBCC}"/>
          </ac:picMkLst>
        </pc:picChg>
        <pc:picChg chg="add mod">
          <ac:chgData name="GIRISH GN" userId="625313e3a1b95115" providerId="LiveId" clId="{98B613E1-F593-445F-9B9B-E9C4D0837596}" dt="2021-02-11T04:59:45.266" v="1359" actId="1076"/>
          <ac:picMkLst>
            <pc:docMk/>
            <pc:sldMk cId="2292852476" sldId="407"/>
            <ac:picMk id="6" creationId="{36C7F32B-0815-4B1F-95B6-681224E808C6}"/>
          </ac:picMkLst>
        </pc:picChg>
        <pc:picChg chg="add mod">
          <ac:chgData name="GIRISH GN" userId="625313e3a1b95115" providerId="LiveId" clId="{98B613E1-F593-445F-9B9B-E9C4D0837596}" dt="2021-02-11T04:34:52.809" v="772" actId="1076"/>
          <ac:picMkLst>
            <pc:docMk/>
            <pc:sldMk cId="2292852476" sldId="407"/>
            <ac:picMk id="8" creationId="{96DF62C0-28AD-4F43-A600-7DDC1E6A3E40}"/>
          </ac:picMkLst>
        </pc:picChg>
        <pc:picChg chg="add del">
          <ac:chgData name="GIRISH GN" userId="625313e3a1b95115" providerId="LiveId" clId="{98B613E1-F593-445F-9B9B-E9C4D0837596}" dt="2021-02-11T04:34:00.723" v="761"/>
          <ac:picMkLst>
            <pc:docMk/>
            <pc:sldMk cId="2292852476" sldId="407"/>
            <ac:picMk id="1026" creationId="{8A169FC1-A210-4184-8F6E-11B07AA7E228}"/>
          </ac:picMkLst>
        </pc:picChg>
      </pc:sldChg>
      <pc:sldChg chg="addSp delSp modSp add mod ord">
        <pc:chgData name="GIRISH GN" userId="625313e3a1b95115" providerId="LiveId" clId="{98B613E1-F593-445F-9B9B-E9C4D0837596}" dt="2021-02-11T04:59:52.231" v="1361"/>
        <pc:sldMkLst>
          <pc:docMk/>
          <pc:sldMk cId="2202254355" sldId="408"/>
        </pc:sldMkLst>
        <pc:spChg chg="mod">
          <ac:chgData name="GIRISH GN" userId="625313e3a1b95115" providerId="LiveId" clId="{98B613E1-F593-445F-9B9B-E9C4D0837596}" dt="2021-02-11T04:40:15.044" v="846" actId="207"/>
          <ac:spMkLst>
            <pc:docMk/>
            <pc:sldMk cId="2202254355" sldId="408"/>
            <ac:spMk id="2" creationId="{00000000-0000-0000-0000-000000000000}"/>
          </ac:spMkLst>
        </pc:spChg>
        <pc:spChg chg="del">
          <ac:chgData name="GIRISH GN" userId="625313e3a1b95115" providerId="LiveId" clId="{98B613E1-F593-445F-9B9B-E9C4D0837596}" dt="2021-02-11T04:39:05.094" v="800" actId="478"/>
          <ac:spMkLst>
            <pc:docMk/>
            <pc:sldMk cId="2202254355" sldId="408"/>
            <ac:spMk id="3" creationId="{00000000-0000-0000-0000-000000000000}"/>
          </ac:spMkLst>
        </pc:spChg>
        <pc:spChg chg="add del mod">
          <ac:chgData name="GIRISH GN" userId="625313e3a1b95115" providerId="LiveId" clId="{98B613E1-F593-445F-9B9B-E9C4D0837596}" dt="2021-02-11T04:39:12.251" v="801" actId="478"/>
          <ac:spMkLst>
            <pc:docMk/>
            <pc:sldMk cId="2202254355" sldId="408"/>
            <ac:spMk id="5" creationId="{8C236BC6-DFED-4BF2-8EA3-1FDBCB79E17E}"/>
          </ac:spMkLst>
        </pc:spChg>
        <pc:picChg chg="del">
          <ac:chgData name="GIRISH GN" userId="625313e3a1b95115" providerId="LiveId" clId="{98B613E1-F593-445F-9B9B-E9C4D0837596}" dt="2021-02-11T04:39:13.819" v="802" actId="478"/>
          <ac:picMkLst>
            <pc:docMk/>
            <pc:sldMk cId="2202254355" sldId="408"/>
            <ac:picMk id="6" creationId="{36C7F32B-0815-4B1F-95B6-681224E808C6}"/>
          </ac:picMkLst>
        </pc:picChg>
        <pc:picChg chg="add mod">
          <ac:chgData name="GIRISH GN" userId="625313e3a1b95115" providerId="LiveId" clId="{98B613E1-F593-445F-9B9B-E9C4D0837596}" dt="2021-02-11T04:39:30.310" v="809" actId="1076"/>
          <ac:picMkLst>
            <pc:docMk/>
            <pc:sldMk cId="2202254355" sldId="408"/>
            <ac:picMk id="7" creationId="{8B696CD4-07B3-4780-A826-CED431E17864}"/>
          </ac:picMkLst>
        </pc:picChg>
        <pc:picChg chg="del">
          <ac:chgData name="GIRISH GN" userId="625313e3a1b95115" providerId="LiveId" clId="{98B613E1-F593-445F-9B9B-E9C4D0837596}" dt="2021-02-11T04:39:14.565" v="803" actId="478"/>
          <ac:picMkLst>
            <pc:docMk/>
            <pc:sldMk cId="2202254355" sldId="408"/>
            <ac:picMk id="8" creationId="{96DF62C0-28AD-4F43-A600-7DDC1E6A3E40}"/>
          </ac:picMkLst>
        </pc:picChg>
      </pc:sldChg>
      <pc:sldChg chg="addSp delSp modSp add mod ord">
        <pc:chgData name="GIRISH GN" userId="625313e3a1b95115" providerId="LiveId" clId="{98B613E1-F593-445F-9B9B-E9C4D0837596}" dt="2021-02-11T05:15:42.559" v="1678" actId="20577"/>
        <pc:sldMkLst>
          <pc:docMk/>
          <pc:sldMk cId="2489357832" sldId="409"/>
        </pc:sldMkLst>
        <pc:spChg chg="mod">
          <ac:chgData name="GIRISH GN" userId="625313e3a1b95115" providerId="LiveId" clId="{98B613E1-F593-445F-9B9B-E9C4D0837596}" dt="2021-02-11T04:49:49.425" v="1066" actId="20577"/>
          <ac:spMkLst>
            <pc:docMk/>
            <pc:sldMk cId="2489357832" sldId="409"/>
            <ac:spMk id="2" creationId="{00000000-0000-0000-0000-000000000000}"/>
          </ac:spMkLst>
        </pc:spChg>
        <pc:spChg chg="mod">
          <ac:chgData name="GIRISH GN" userId="625313e3a1b95115" providerId="LiveId" clId="{98B613E1-F593-445F-9B9B-E9C4D0837596}" dt="2021-02-11T05:15:42.559" v="1678" actId="20577"/>
          <ac:spMkLst>
            <pc:docMk/>
            <pc:sldMk cId="2489357832" sldId="409"/>
            <ac:spMk id="3" creationId="{00000000-0000-0000-0000-000000000000}"/>
          </ac:spMkLst>
        </pc:spChg>
        <pc:spChg chg="add mod">
          <ac:chgData name="GIRISH GN" userId="625313e3a1b95115" providerId="LiveId" clId="{98B613E1-F593-445F-9B9B-E9C4D0837596}" dt="2021-02-11T04:49:19.619" v="1060" actId="947"/>
          <ac:spMkLst>
            <pc:docMk/>
            <pc:sldMk cId="2489357832" sldId="409"/>
            <ac:spMk id="4" creationId="{C8C154D9-6B0C-4422-AA23-592D2C3A9AD9}"/>
          </ac:spMkLst>
        </pc:spChg>
        <pc:picChg chg="del">
          <ac:chgData name="GIRISH GN" userId="625313e3a1b95115" providerId="LiveId" clId="{98B613E1-F593-445F-9B9B-E9C4D0837596}" dt="2021-02-11T04:41:10.086" v="854" actId="478"/>
          <ac:picMkLst>
            <pc:docMk/>
            <pc:sldMk cId="2489357832" sldId="409"/>
            <ac:picMk id="6" creationId="{36C7F32B-0815-4B1F-95B6-681224E808C6}"/>
          </ac:picMkLst>
        </pc:picChg>
        <pc:picChg chg="add mod modCrop">
          <ac:chgData name="GIRISH GN" userId="625313e3a1b95115" providerId="LiveId" clId="{98B613E1-F593-445F-9B9B-E9C4D0837596}" dt="2021-02-11T04:49:23.823" v="1061" actId="1076"/>
          <ac:picMkLst>
            <pc:docMk/>
            <pc:sldMk cId="2489357832" sldId="409"/>
            <ac:picMk id="7" creationId="{E975F933-5126-4C2A-8D8A-EEE2AC376FA9}"/>
          </ac:picMkLst>
        </pc:picChg>
        <pc:picChg chg="del">
          <ac:chgData name="GIRISH GN" userId="625313e3a1b95115" providerId="LiveId" clId="{98B613E1-F593-445F-9B9B-E9C4D0837596}" dt="2021-02-11T04:46:56.099" v="965" actId="478"/>
          <ac:picMkLst>
            <pc:docMk/>
            <pc:sldMk cId="2489357832" sldId="409"/>
            <ac:picMk id="8" creationId="{96DF62C0-28AD-4F43-A600-7DDC1E6A3E40}"/>
          </ac:picMkLst>
        </pc:picChg>
      </pc:sldChg>
      <pc:sldChg chg="modSp add mod">
        <pc:chgData name="GIRISH GN" userId="625313e3a1b95115" providerId="LiveId" clId="{98B613E1-F593-445F-9B9B-E9C4D0837596}" dt="2021-02-11T04:52:32.797" v="1233" actId="1076"/>
        <pc:sldMkLst>
          <pc:docMk/>
          <pc:sldMk cId="2567059297" sldId="410"/>
        </pc:sldMkLst>
        <pc:spChg chg="mod">
          <ac:chgData name="GIRISH GN" userId="625313e3a1b95115" providerId="LiveId" clId="{98B613E1-F593-445F-9B9B-E9C4D0837596}" dt="2021-02-11T04:49:55.944" v="1076" actId="20577"/>
          <ac:spMkLst>
            <pc:docMk/>
            <pc:sldMk cId="2567059297" sldId="410"/>
            <ac:spMk id="2" creationId="{00000000-0000-0000-0000-000000000000}"/>
          </ac:spMkLst>
        </pc:spChg>
        <pc:spChg chg="mod">
          <ac:chgData name="GIRISH GN" userId="625313e3a1b95115" providerId="LiveId" clId="{98B613E1-F593-445F-9B9B-E9C4D0837596}" dt="2021-02-11T04:51:53.166" v="1215" actId="20577"/>
          <ac:spMkLst>
            <pc:docMk/>
            <pc:sldMk cId="2567059297" sldId="410"/>
            <ac:spMk id="3" creationId="{00000000-0000-0000-0000-000000000000}"/>
          </ac:spMkLst>
        </pc:spChg>
        <pc:spChg chg="mod">
          <ac:chgData name="GIRISH GN" userId="625313e3a1b95115" providerId="LiveId" clId="{98B613E1-F593-445F-9B9B-E9C4D0837596}" dt="2021-02-11T04:52:08.462" v="1230" actId="14100"/>
          <ac:spMkLst>
            <pc:docMk/>
            <pc:sldMk cId="2567059297" sldId="410"/>
            <ac:spMk id="4" creationId="{C8C154D9-6B0C-4422-AA23-592D2C3A9AD9}"/>
          </ac:spMkLst>
        </pc:spChg>
        <pc:picChg chg="mod modCrop">
          <ac:chgData name="GIRISH GN" userId="625313e3a1b95115" providerId="LiveId" clId="{98B613E1-F593-445F-9B9B-E9C4D0837596}" dt="2021-02-11T04:52:32.797" v="1233" actId="1076"/>
          <ac:picMkLst>
            <pc:docMk/>
            <pc:sldMk cId="2567059297" sldId="410"/>
            <ac:picMk id="7" creationId="{E975F933-5126-4C2A-8D8A-EEE2AC376FA9}"/>
          </ac:picMkLst>
        </pc:picChg>
      </pc:sldChg>
      <pc:sldChg chg="addSp delSp modSp new mod">
        <pc:chgData name="GIRISH GN" userId="625313e3a1b95115" providerId="LiveId" clId="{98B613E1-F593-445F-9B9B-E9C4D0837596}" dt="2021-02-11T04:57:28.155" v="1272" actId="20577"/>
        <pc:sldMkLst>
          <pc:docMk/>
          <pc:sldMk cId="3082475894" sldId="411"/>
        </pc:sldMkLst>
        <pc:spChg chg="mod">
          <ac:chgData name="GIRISH GN" userId="625313e3a1b95115" providerId="LiveId" clId="{98B613E1-F593-445F-9B9B-E9C4D0837596}" dt="2021-02-11T04:56:41.784" v="1251" actId="20577"/>
          <ac:spMkLst>
            <pc:docMk/>
            <pc:sldMk cId="3082475894" sldId="411"/>
            <ac:spMk id="2" creationId="{89254AC0-BAF1-4756-860C-152B06643BB1}"/>
          </ac:spMkLst>
        </pc:spChg>
        <pc:spChg chg="add del">
          <ac:chgData name="GIRISH GN" userId="625313e3a1b95115" providerId="LiveId" clId="{98B613E1-F593-445F-9B9B-E9C4D0837596}" dt="2021-02-11T04:56:13.247" v="1242"/>
          <ac:spMkLst>
            <pc:docMk/>
            <pc:sldMk cId="3082475894" sldId="411"/>
            <ac:spMk id="3" creationId="{5AFC6683-F5FE-42CF-861A-840352EDD7BB}"/>
          </ac:spMkLst>
        </pc:spChg>
        <pc:spChg chg="add mod">
          <ac:chgData name="GIRISH GN" userId="625313e3a1b95115" providerId="LiveId" clId="{98B613E1-F593-445F-9B9B-E9C4D0837596}" dt="2021-02-11T04:57:01.818" v="1256" actId="1076"/>
          <ac:spMkLst>
            <pc:docMk/>
            <pc:sldMk cId="3082475894" sldId="411"/>
            <ac:spMk id="6" creationId="{F1B7AEED-1F0B-4B75-B9DB-CD4436253FA1}"/>
          </ac:spMkLst>
        </pc:spChg>
        <pc:spChg chg="add mod">
          <ac:chgData name="GIRISH GN" userId="625313e3a1b95115" providerId="LiveId" clId="{98B613E1-F593-445F-9B9B-E9C4D0837596}" dt="2021-02-11T04:57:28.155" v="1272" actId="20577"/>
          <ac:spMkLst>
            <pc:docMk/>
            <pc:sldMk cId="3082475894" sldId="411"/>
            <ac:spMk id="7" creationId="{0A5B312A-A8B7-4096-BE78-DA8D3F59AFFD}"/>
          </ac:spMkLst>
        </pc:spChg>
        <pc:picChg chg="add del mod">
          <ac:chgData name="GIRISH GN" userId="625313e3a1b95115" providerId="LiveId" clId="{98B613E1-F593-445F-9B9B-E9C4D0837596}" dt="2021-02-11T04:56:00.610" v="1240"/>
          <ac:picMkLst>
            <pc:docMk/>
            <pc:sldMk cId="3082475894" sldId="411"/>
            <ac:picMk id="4" creationId="{1D7E6F6D-0265-46B8-8B7C-449BC8D7D621}"/>
          </ac:picMkLst>
        </pc:picChg>
        <pc:picChg chg="add mod">
          <ac:chgData name="GIRISH GN" userId="625313e3a1b95115" providerId="LiveId" clId="{98B613E1-F593-445F-9B9B-E9C4D0837596}" dt="2021-02-11T04:56:50.831" v="1253" actId="1076"/>
          <ac:picMkLst>
            <pc:docMk/>
            <pc:sldMk cId="3082475894" sldId="411"/>
            <ac:picMk id="5" creationId="{7E4A13B3-611B-4B5B-9744-9FBB6AD338F5}"/>
          </ac:picMkLst>
        </pc:picChg>
      </pc:sldChg>
      <pc:sldChg chg="addSp delSp modSp add mod">
        <pc:chgData name="GIRISH GN" userId="625313e3a1b95115" providerId="LiveId" clId="{98B613E1-F593-445F-9B9B-E9C4D0837596}" dt="2021-02-11T04:59:14.577" v="1358" actId="1076"/>
        <pc:sldMkLst>
          <pc:docMk/>
          <pc:sldMk cId="527563997" sldId="412"/>
        </pc:sldMkLst>
        <pc:spChg chg="mod">
          <ac:chgData name="GIRISH GN" userId="625313e3a1b95115" providerId="LiveId" clId="{98B613E1-F593-445F-9B9B-E9C4D0837596}" dt="2021-02-11T04:58:28.238" v="1321" actId="20577"/>
          <ac:spMkLst>
            <pc:docMk/>
            <pc:sldMk cId="527563997" sldId="412"/>
            <ac:spMk id="2" creationId="{89254AC0-BAF1-4756-860C-152B06643BB1}"/>
          </ac:spMkLst>
        </pc:spChg>
        <pc:spChg chg="add del mod">
          <ac:chgData name="GIRISH GN" userId="625313e3a1b95115" providerId="LiveId" clId="{98B613E1-F593-445F-9B9B-E9C4D0837596}" dt="2021-02-11T04:57:54.613" v="1275" actId="478"/>
          <ac:spMkLst>
            <pc:docMk/>
            <pc:sldMk cId="527563997" sldId="412"/>
            <ac:spMk id="4" creationId="{B84E9E53-30AE-47B0-A94F-9BE2D5581749}"/>
          </ac:spMkLst>
        </pc:spChg>
        <pc:spChg chg="del">
          <ac:chgData name="GIRISH GN" userId="625313e3a1b95115" providerId="LiveId" clId="{98B613E1-F593-445F-9B9B-E9C4D0837596}" dt="2021-02-11T04:57:55.911" v="1276" actId="478"/>
          <ac:spMkLst>
            <pc:docMk/>
            <pc:sldMk cId="527563997" sldId="412"/>
            <ac:spMk id="6" creationId="{F1B7AEED-1F0B-4B75-B9DB-CD4436253FA1}"/>
          </ac:spMkLst>
        </pc:spChg>
        <pc:spChg chg="del">
          <ac:chgData name="GIRISH GN" userId="625313e3a1b95115" providerId="LiveId" clId="{98B613E1-F593-445F-9B9B-E9C4D0837596}" dt="2021-02-11T04:57:57.650" v="1277" actId="478"/>
          <ac:spMkLst>
            <pc:docMk/>
            <pc:sldMk cId="527563997" sldId="412"/>
            <ac:spMk id="7" creationId="{0A5B312A-A8B7-4096-BE78-DA8D3F59AFFD}"/>
          </ac:spMkLst>
        </pc:spChg>
        <pc:picChg chg="del">
          <ac:chgData name="GIRISH GN" userId="625313e3a1b95115" providerId="LiveId" clId="{98B613E1-F593-445F-9B9B-E9C4D0837596}" dt="2021-02-11T04:57:52.500" v="1274" actId="478"/>
          <ac:picMkLst>
            <pc:docMk/>
            <pc:sldMk cId="527563997" sldId="412"/>
            <ac:picMk id="5" creationId="{7E4A13B3-611B-4B5B-9744-9FBB6AD338F5}"/>
          </ac:picMkLst>
        </pc:picChg>
        <pc:picChg chg="add mod modCrop">
          <ac:chgData name="GIRISH GN" userId="625313e3a1b95115" providerId="LiveId" clId="{98B613E1-F593-445F-9B9B-E9C4D0837596}" dt="2021-02-11T04:59:14.577" v="1358" actId="1076"/>
          <ac:picMkLst>
            <pc:docMk/>
            <pc:sldMk cId="527563997" sldId="412"/>
            <ac:picMk id="8" creationId="{48EFE791-117D-460C-B7A6-620805FEE5FA}"/>
          </ac:picMkLst>
        </pc:picChg>
      </pc:sldChg>
      <pc:sldChg chg="addSp delSp modSp add mod">
        <pc:chgData name="GIRISH GN" userId="625313e3a1b95115" providerId="LiveId" clId="{98B613E1-F593-445F-9B9B-E9C4D0837596}" dt="2021-02-11T04:59:07.139" v="1357" actId="20577"/>
        <pc:sldMkLst>
          <pc:docMk/>
          <pc:sldMk cId="3094113251" sldId="413"/>
        </pc:sldMkLst>
        <pc:spChg chg="mod">
          <ac:chgData name="GIRISH GN" userId="625313e3a1b95115" providerId="LiveId" clId="{98B613E1-F593-445F-9B9B-E9C4D0837596}" dt="2021-02-11T04:59:07.139" v="1357" actId="20577"/>
          <ac:spMkLst>
            <pc:docMk/>
            <pc:sldMk cId="3094113251" sldId="413"/>
            <ac:spMk id="2" creationId="{89254AC0-BAF1-4756-860C-152B06643BB1}"/>
          </ac:spMkLst>
        </pc:spChg>
        <pc:picChg chg="add mod">
          <ac:chgData name="GIRISH GN" userId="625313e3a1b95115" providerId="LiveId" clId="{98B613E1-F593-445F-9B9B-E9C4D0837596}" dt="2021-02-11T04:58:56.077" v="1328" actId="1076"/>
          <ac:picMkLst>
            <pc:docMk/>
            <pc:sldMk cId="3094113251" sldId="413"/>
            <ac:picMk id="3" creationId="{C3DEFE7E-65AA-40DD-9BAB-5BD2190B1DFA}"/>
          </ac:picMkLst>
        </pc:picChg>
        <pc:picChg chg="del">
          <ac:chgData name="GIRISH GN" userId="625313e3a1b95115" providerId="LiveId" clId="{98B613E1-F593-445F-9B9B-E9C4D0837596}" dt="2021-02-11T04:58:48.959" v="1324" actId="478"/>
          <ac:picMkLst>
            <pc:docMk/>
            <pc:sldMk cId="3094113251" sldId="413"/>
            <ac:picMk id="8" creationId="{48EFE791-117D-460C-B7A6-620805FEE5FA}"/>
          </ac:picMkLst>
        </pc:picChg>
      </pc:sldChg>
      <pc:sldChg chg="addSp delSp modSp new mod">
        <pc:chgData name="GIRISH GN" userId="625313e3a1b95115" providerId="LiveId" clId="{98B613E1-F593-445F-9B9B-E9C4D0837596}" dt="2021-02-11T05:00:08.126" v="1368" actId="1076"/>
        <pc:sldMkLst>
          <pc:docMk/>
          <pc:sldMk cId="2694676126" sldId="414"/>
        </pc:sldMkLst>
        <pc:spChg chg="del">
          <ac:chgData name="GIRISH GN" userId="625313e3a1b95115" providerId="LiveId" clId="{98B613E1-F593-445F-9B9B-E9C4D0837596}" dt="2021-02-11T04:59:59.591" v="1364" actId="478"/>
          <ac:spMkLst>
            <pc:docMk/>
            <pc:sldMk cId="2694676126" sldId="414"/>
            <ac:spMk id="2" creationId="{8E834B91-F946-44B8-9311-FEE06767D720}"/>
          </ac:spMkLst>
        </pc:spChg>
        <pc:spChg chg="del">
          <ac:chgData name="GIRISH GN" userId="625313e3a1b95115" providerId="LiveId" clId="{98B613E1-F593-445F-9B9B-E9C4D0837596}" dt="2021-02-11T04:59:58.624" v="1363" actId="478"/>
          <ac:spMkLst>
            <pc:docMk/>
            <pc:sldMk cId="2694676126" sldId="414"/>
            <ac:spMk id="3" creationId="{4A0CEBB0-B72F-426F-BDF0-9A635DFBE3EF}"/>
          </ac:spMkLst>
        </pc:spChg>
        <pc:picChg chg="add mod">
          <ac:chgData name="GIRISH GN" userId="625313e3a1b95115" providerId="LiveId" clId="{98B613E1-F593-445F-9B9B-E9C4D0837596}" dt="2021-02-11T05:00:08.126" v="1368" actId="1076"/>
          <ac:picMkLst>
            <pc:docMk/>
            <pc:sldMk cId="2694676126" sldId="414"/>
            <ac:picMk id="4" creationId="{3210B503-5B8A-4FFF-89D9-09830218A839}"/>
          </ac:picMkLst>
        </pc:picChg>
      </pc:sldChg>
      <pc:sldChg chg="addSp delSp modSp new mod">
        <pc:chgData name="GIRISH GN" userId="625313e3a1b95115" providerId="LiveId" clId="{98B613E1-F593-445F-9B9B-E9C4D0837596}" dt="2021-02-11T05:01:21.306" v="1389" actId="14100"/>
        <pc:sldMkLst>
          <pc:docMk/>
          <pc:sldMk cId="727981341" sldId="415"/>
        </pc:sldMkLst>
        <pc:spChg chg="del">
          <ac:chgData name="GIRISH GN" userId="625313e3a1b95115" providerId="LiveId" clId="{98B613E1-F593-445F-9B9B-E9C4D0837596}" dt="2021-02-11T05:00:29.136" v="1371" actId="478"/>
          <ac:spMkLst>
            <pc:docMk/>
            <pc:sldMk cId="727981341" sldId="415"/>
            <ac:spMk id="2" creationId="{8FEF700C-B43B-43C4-BF26-40101571D88B}"/>
          </ac:spMkLst>
        </pc:spChg>
        <pc:spChg chg="del">
          <ac:chgData name="GIRISH GN" userId="625313e3a1b95115" providerId="LiveId" clId="{98B613E1-F593-445F-9B9B-E9C4D0837596}" dt="2021-02-11T05:00:28.152" v="1370" actId="478"/>
          <ac:spMkLst>
            <pc:docMk/>
            <pc:sldMk cId="727981341" sldId="415"/>
            <ac:spMk id="3" creationId="{AF8E694B-3010-439A-A4C1-52A91B66B884}"/>
          </ac:spMkLst>
        </pc:spChg>
        <pc:spChg chg="add mod">
          <ac:chgData name="GIRISH GN" userId="625313e3a1b95115" providerId="LiveId" clId="{98B613E1-F593-445F-9B9B-E9C4D0837596}" dt="2021-02-11T05:01:21.306" v="1389" actId="14100"/>
          <ac:spMkLst>
            <pc:docMk/>
            <pc:sldMk cId="727981341" sldId="415"/>
            <ac:spMk id="5" creationId="{0B674833-4445-40DB-95FF-66F2B1590A4F}"/>
          </ac:spMkLst>
        </pc:spChg>
        <pc:picChg chg="add mod">
          <ac:chgData name="GIRISH GN" userId="625313e3a1b95115" providerId="LiveId" clId="{98B613E1-F593-445F-9B9B-E9C4D0837596}" dt="2021-02-11T05:00:37.787" v="1376"/>
          <ac:picMkLst>
            <pc:docMk/>
            <pc:sldMk cId="727981341" sldId="415"/>
            <ac:picMk id="4" creationId="{F5443D5D-4CBF-4ED8-B006-F7C3F064E23C}"/>
          </ac:picMkLst>
        </pc:picChg>
      </pc:sldChg>
      <pc:sldChg chg="addSp delSp modSp add del mod setBg">
        <pc:chgData name="GIRISH GN" userId="625313e3a1b95115" providerId="LiveId" clId="{98B613E1-F593-445F-9B9B-E9C4D0837596}" dt="2021-02-11T05:18:32.228" v="1682" actId="2696"/>
        <pc:sldMkLst>
          <pc:docMk/>
          <pc:sldMk cId="44470575" sldId="416"/>
        </pc:sldMkLst>
        <pc:spChg chg="del">
          <ac:chgData name="GIRISH GN" userId="625313e3a1b95115" providerId="LiveId" clId="{98B613E1-F593-445F-9B9B-E9C4D0837596}" dt="2021-02-11T05:01:33.058" v="1392" actId="478"/>
          <ac:spMkLst>
            <pc:docMk/>
            <pc:sldMk cId="44470575" sldId="416"/>
            <ac:spMk id="5" creationId="{0B674833-4445-40DB-95FF-66F2B1590A4F}"/>
          </ac:spMkLst>
        </pc:spChg>
        <pc:spChg chg="add">
          <ac:chgData name="GIRISH GN" userId="625313e3a1b95115" providerId="LiveId" clId="{98B613E1-F593-445F-9B9B-E9C4D0837596}" dt="2021-02-11T05:03:22.459" v="1403" actId="26606"/>
          <ac:spMkLst>
            <pc:docMk/>
            <pc:sldMk cId="44470575" sldId="416"/>
            <ac:spMk id="12" creationId="{01D0AF59-99C3-4251-AB9A-C966C6AD4400}"/>
          </ac:spMkLst>
        </pc:spChg>
        <pc:spChg chg="add">
          <ac:chgData name="GIRISH GN" userId="625313e3a1b95115" providerId="LiveId" clId="{98B613E1-F593-445F-9B9B-E9C4D0837596}" dt="2021-02-11T05:03:22.459" v="1403" actId="26606"/>
          <ac:spMkLst>
            <pc:docMk/>
            <pc:sldMk cId="44470575" sldId="416"/>
            <ac:spMk id="14" creationId="{1855405F-37A2-4869-9154-F8BE3BECE6C3}"/>
          </ac:spMkLst>
        </pc:spChg>
        <pc:picChg chg="add del mod">
          <ac:chgData name="GIRISH GN" userId="625313e3a1b95115" providerId="LiveId" clId="{98B613E1-F593-445F-9B9B-E9C4D0837596}" dt="2021-02-11T05:02:34.481" v="1398" actId="478"/>
          <ac:picMkLst>
            <pc:docMk/>
            <pc:sldMk cId="44470575" sldId="416"/>
            <ac:picMk id="2" creationId="{350CE20F-EF66-4FF6-A78D-8D1D4097D50D}"/>
          </ac:picMkLst>
        </pc:picChg>
        <pc:picChg chg="del">
          <ac:chgData name="GIRISH GN" userId="625313e3a1b95115" providerId="LiveId" clId="{98B613E1-F593-445F-9B9B-E9C4D0837596}" dt="2021-02-11T05:01:30.521" v="1391" actId="478"/>
          <ac:picMkLst>
            <pc:docMk/>
            <pc:sldMk cId="44470575" sldId="416"/>
            <ac:picMk id="4" creationId="{F5443D5D-4CBF-4ED8-B006-F7C3F064E23C}"/>
          </ac:picMkLst>
        </pc:picChg>
        <pc:picChg chg="add del mod">
          <ac:chgData name="GIRISH GN" userId="625313e3a1b95115" providerId="LiveId" clId="{98B613E1-F593-445F-9B9B-E9C4D0837596}" dt="2021-02-11T05:03:08.228" v="1401" actId="478"/>
          <ac:picMkLst>
            <pc:docMk/>
            <pc:sldMk cId="44470575" sldId="416"/>
            <ac:picMk id="6" creationId="{72E34A5B-F2F7-413D-908E-8142DD12A689}"/>
          </ac:picMkLst>
        </pc:picChg>
        <pc:picChg chg="add mod">
          <ac:chgData name="GIRISH GN" userId="625313e3a1b95115" providerId="LiveId" clId="{98B613E1-F593-445F-9B9B-E9C4D0837596}" dt="2021-02-11T05:03:40.058" v="1408" actId="1076"/>
          <ac:picMkLst>
            <pc:docMk/>
            <pc:sldMk cId="44470575" sldId="416"/>
            <ac:picMk id="7" creationId="{CEA507B6-DA89-4AF9-856D-2BD27F1B9EB7}"/>
          </ac:picMkLst>
        </pc:picChg>
      </pc:sldChg>
      <pc:sldChg chg="modSp add del mod">
        <pc:chgData name="GIRISH GN" userId="625313e3a1b95115" providerId="LiveId" clId="{98B613E1-F593-445F-9B9B-E9C4D0837596}" dt="2021-02-11T05:16:46.343" v="1679" actId="2696"/>
        <pc:sldMkLst>
          <pc:docMk/>
          <pc:sldMk cId="2178089462" sldId="417"/>
        </pc:sldMkLst>
        <pc:spChg chg="mod">
          <ac:chgData name="GIRISH GN" userId="625313e3a1b95115" providerId="LiveId" clId="{98B613E1-F593-445F-9B9B-E9C4D0837596}" dt="2021-02-11T05:05:23.909" v="1458" actId="20577"/>
          <ac:spMkLst>
            <pc:docMk/>
            <pc:sldMk cId="2178089462" sldId="417"/>
            <ac:spMk id="2" creationId="{94BA3C68-2DF4-469D-9C30-DFFDCA78239D}"/>
          </ac:spMkLst>
        </pc:spChg>
        <pc:spChg chg="mod">
          <ac:chgData name="GIRISH GN" userId="625313e3a1b95115" providerId="LiveId" clId="{98B613E1-F593-445F-9B9B-E9C4D0837596}" dt="2021-02-11T05:05:12.580" v="1446" actId="27636"/>
          <ac:spMkLst>
            <pc:docMk/>
            <pc:sldMk cId="2178089462" sldId="417"/>
            <ac:spMk id="3" creationId="{83EED69E-D821-4E59-8F04-DF4EEEDC63C9}"/>
          </ac:spMkLst>
        </pc:spChg>
      </pc:sldChg>
      <pc:sldChg chg="add">
        <pc:chgData name="GIRISH GN" userId="625313e3a1b95115" providerId="LiveId" clId="{98B613E1-F593-445F-9B9B-E9C4D0837596}" dt="2021-02-11T05:16:49.595" v="1680"/>
        <pc:sldMkLst>
          <pc:docMk/>
          <pc:sldMk cId="3274977625" sldId="417"/>
        </pc:sldMkLst>
      </pc:sldChg>
      <pc:sldChg chg="add">
        <pc:chgData name="GIRISH GN" userId="625313e3a1b95115" providerId="LiveId" clId="{98B613E1-F593-445F-9B9B-E9C4D0837596}" dt="2021-02-11T05:16:49.595" v="1680"/>
        <pc:sldMkLst>
          <pc:docMk/>
          <pc:sldMk cId="407559309" sldId="418"/>
        </pc:sldMkLst>
      </pc:sldChg>
      <pc:sldChg chg="addSp delSp modSp new del mod">
        <pc:chgData name="GIRISH GN" userId="625313e3a1b95115" providerId="LiveId" clId="{98B613E1-F593-445F-9B9B-E9C4D0837596}" dt="2021-02-11T05:16:46.343" v="1679" actId="2696"/>
        <pc:sldMkLst>
          <pc:docMk/>
          <pc:sldMk cId="3967863397" sldId="418"/>
        </pc:sldMkLst>
        <pc:spChg chg="del">
          <ac:chgData name="GIRISH GN" userId="625313e3a1b95115" providerId="LiveId" clId="{98B613E1-F593-445F-9B9B-E9C4D0837596}" dt="2021-02-11T05:05:37.700" v="1461" actId="478"/>
          <ac:spMkLst>
            <pc:docMk/>
            <pc:sldMk cId="3967863397" sldId="418"/>
            <ac:spMk id="2" creationId="{4CB40BD8-DA9F-4620-8F0D-71D2AA4B02AF}"/>
          </ac:spMkLst>
        </pc:spChg>
        <pc:spChg chg="del">
          <ac:chgData name="GIRISH GN" userId="625313e3a1b95115" providerId="LiveId" clId="{98B613E1-F593-445F-9B9B-E9C4D0837596}" dt="2021-02-11T05:05:34.718" v="1460"/>
          <ac:spMkLst>
            <pc:docMk/>
            <pc:sldMk cId="3967863397" sldId="418"/>
            <ac:spMk id="3" creationId="{BBD16587-9B32-42E2-AFB4-4F5AD5F8C80A}"/>
          </ac:spMkLst>
        </pc:spChg>
        <pc:picChg chg="add mod">
          <ac:chgData name="GIRISH GN" userId="625313e3a1b95115" providerId="LiveId" clId="{98B613E1-F593-445F-9B9B-E9C4D0837596}" dt="2021-02-11T05:05:48.712" v="1464" actId="1076"/>
          <ac:picMkLst>
            <pc:docMk/>
            <pc:sldMk cId="3967863397" sldId="418"/>
            <ac:picMk id="6146" creationId="{0CBAB2E6-0275-425A-8104-A65A1E35C960}"/>
          </ac:picMkLst>
        </pc:picChg>
      </pc:sldChg>
      <pc:sldChg chg="addSp delSp modSp add mod setBg">
        <pc:chgData name="GIRISH GN" userId="625313e3a1b95115" providerId="LiveId" clId="{98B613E1-F593-445F-9B9B-E9C4D0837596}" dt="2021-02-11T05:08:47.839" v="1521" actId="1076"/>
        <pc:sldMkLst>
          <pc:docMk/>
          <pc:sldMk cId="3659283509" sldId="419"/>
        </pc:sldMkLst>
        <pc:spChg chg="add del mod">
          <ac:chgData name="GIRISH GN" userId="625313e3a1b95115" providerId="LiveId" clId="{98B613E1-F593-445F-9B9B-E9C4D0837596}" dt="2021-02-11T05:06:10.247" v="1468" actId="478"/>
          <ac:spMkLst>
            <pc:docMk/>
            <pc:sldMk cId="3659283509" sldId="419"/>
            <ac:spMk id="2" creationId="{BD4C2DD7-3AFA-435C-8B94-F779856262A7}"/>
          </ac:spMkLst>
        </pc:spChg>
        <pc:spChg chg="add mod">
          <ac:chgData name="GIRISH GN" userId="625313e3a1b95115" providerId="LiveId" clId="{98B613E1-F593-445F-9B9B-E9C4D0837596}" dt="2021-02-11T05:08:45.020" v="1520" actId="207"/>
          <ac:spMkLst>
            <pc:docMk/>
            <pc:sldMk cId="3659283509" sldId="419"/>
            <ac:spMk id="5" creationId="{9986B76A-6FB1-464D-BCFD-A6BA2F7955A8}"/>
          </ac:spMkLst>
        </pc:spChg>
        <pc:spChg chg="add del">
          <ac:chgData name="GIRISH GN" userId="625313e3a1b95115" providerId="LiveId" clId="{98B613E1-F593-445F-9B9B-E9C4D0837596}" dt="2021-02-11T05:08:24.406" v="1516" actId="26606"/>
          <ac:spMkLst>
            <pc:docMk/>
            <pc:sldMk cId="3659283509" sldId="419"/>
            <ac:spMk id="9" creationId="{AB8C311F-7253-4AED-9701-7FC0708C41C7}"/>
          </ac:spMkLst>
        </pc:spChg>
        <pc:spChg chg="add del">
          <ac:chgData name="GIRISH GN" userId="625313e3a1b95115" providerId="LiveId" clId="{98B613E1-F593-445F-9B9B-E9C4D0837596}" dt="2021-02-11T05:08:24.406" v="1516" actId="26606"/>
          <ac:spMkLst>
            <pc:docMk/>
            <pc:sldMk cId="3659283509" sldId="419"/>
            <ac:spMk id="11" creationId="{E2384209-CB15-4CDF-9D31-C44FD9A3F20D}"/>
          </ac:spMkLst>
        </pc:spChg>
        <pc:spChg chg="add del">
          <ac:chgData name="GIRISH GN" userId="625313e3a1b95115" providerId="LiveId" clId="{98B613E1-F593-445F-9B9B-E9C4D0837596}" dt="2021-02-11T05:08:24.406" v="1516" actId="26606"/>
          <ac:spMkLst>
            <pc:docMk/>
            <pc:sldMk cId="3659283509" sldId="419"/>
            <ac:spMk id="13" creationId="{2633B3B5-CC90-43F0-8714-D31D1F3F0209}"/>
          </ac:spMkLst>
        </pc:spChg>
        <pc:spChg chg="add del">
          <ac:chgData name="GIRISH GN" userId="625313e3a1b95115" providerId="LiveId" clId="{98B613E1-F593-445F-9B9B-E9C4D0837596}" dt="2021-02-11T05:08:24.406" v="1516" actId="26606"/>
          <ac:spMkLst>
            <pc:docMk/>
            <pc:sldMk cId="3659283509" sldId="419"/>
            <ac:spMk id="15" creationId="{A8D57A06-A426-446D-B02C-A2DC6B62E45E}"/>
          </ac:spMkLst>
        </pc:spChg>
        <pc:picChg chg="add del">
          <ac:chgData name="GIRISH GN" userId="625313e3a1b95115" providerId="LiveId" clId="{98B613E1-F593-445F-9B9B-E9C4D0837596}" dt="2021-02-11T05:08:02.307" v="1508"/>
          <ac:picMkLst>
            <pc:docMk/>
            <pc:sldMk cId="3659283509" sldId="419"/>
            <ac:picMk id="3" creationId="{261442C4-0905-4CE3-9C01-39C58AC60660}"/>
          </ac:picMkLst>
        </pc:picChg>
        <pc:picChg chg="add mod">
          <ac:chgData name="GIRISH GN" userId="625313e3a1b95115" providerId="LiveId" clId="{98B613E1-F593-445F-9B9B-E9C4D0837596}" dt="2021-02-11T05:08:47.839" v="1521" actId="1076"/>
          <ac:picMkLst>
            <pc:docMk/>
            <pc:sldMk cId="3659283509" sldId="419"/>
            <ac:picMk id="4" creationId="{686017E3-9BF8-44D1-AFD9-DEA5D9FF6E1B}"/>
          </ac:picMkLst>
        </pc:picChg>
        <pc:picChg chg="del">
          <ac:chgData name="GIRISH GN" userId="625313e3a1b95115" providerId="LiveId" clId="{98B613E1-F593-445F-9B9B-E9C4D0837596}" dt="2021-02-11T05:06:07.879" v="1467" actId="478"/>
          <ac:picMkLst>
            <pc:docMk/>
            <pc:sldMk cId="3659283509" sldId="419"/>
            <ac:picMk id="6146" creationId="{0CBAB2E6-0275-425A-8104-A65A1E35C960}"/>
          </ac:picMkLst>
        </pc:picChg>
        <pc:picChg chg="add del mod">
          <ac:chgData name="GIRISH GN" userId="625313e3a1b95115" providerId="LiveId" clId="{98B613E1-F593-445F-9B9B-E9C4D0837596}" dt="2021-02-11T05:07:59.737" v="1506" actId="478"/>
          <ac:picMkLst>
            <pc:docMk/>
            <pc:sldMk cId="3659283509" sldId="419"/>
            <ac:picMk id="8194" creationId="{5731D190-7B97-44B3-A32A-372D99902F68}"/>
          </ac:picMkLst>
        </pc:picChg>
      </pc:sldChg>
      <pc:sldChg chg="modSp new mod">
        <pc:chgData name="GIRISH GN" userId="625313e3a1b95115" providerId="LiveId" clId="{98B613E1-F593-445F-9B9B-E9C4D0837596}" dt="2021-02-11T05:17:05.526" v="1681" actId="313"/>
        <pc:sldMkLst>
          <pc:docMk/>
          <pc:sldMk cId="3824953945" sldId="420"/>
        </pc:sldMkLst>
        <pc:spChg chg="mod">
          <ac:chgData name="GIRISH GN" userId="625313e3a1b95115" providerId="LiveId" clId="{98B613E1-F593-445F-9B9B-E9C4D0837596}" dt="2021-02-11T05:17:05.526" v="1681" actId="313"/>
          <ac:spMkLst>
            <pc:docMk/>
            <pc:sldMk cId="3824953945" sldId="420"/>
            <ac:spMk id="2" creationId="{93F6D9B6-4DD5-44BA-80BA-A2728C607399}"/>
          </ac:spMkLst>
        </pc:spChg>
        <pc:spChg chg="mod">
          <ac:chgData name="GIRISH GN" userId="625313e3a1b95115" providerId="LiveId" clId="{98B613E1-F593-445F-9B9B-E9C4D0837596}" dt="2021-02-11T05:07:03.031" v="1479" actId="20577"/>
          <ac:spMkLst>
            <pc:docMk/>
            <pc:sldMk cId="3824953945" sldId="420"/>
            <ac:spMk id="3" creationId="{9C49C36A-A5F1-4404-9349-1F8D4E9A088E}"/>
          </ac:spMkLst>
        </pc:spChg>
      </pc:sldChg>
      <pc:sldChg chg="modSp new mod">
        <pc:chgData name="GIRISH GN" userId="625313e3a1b95115" providerId="LiveId" clId="{98B613E1-F593-445F-9B9B-E9C4D0837596}" dt="2021-02-11T05:10:36.159" v="1573" actId="27636"/>
        <pc:sldMkLst>
          <pc:docMk/>
          <pc:sldMk cId="2887797475" sldId="421"/>
        </pc:sldMkLst>
        <pc:spChg chg="mod">
          <ac:chgData name="GIRISH GN" userId="625313e3a1b95115" providerId="LiveId" clId="{98B613E1-F593-445F-9B9B-E9C4D0837596}" dt="2021-02-11T05:10:36.159" v="1573" actId="27636"/>
          <ac:spMkLst>
            <pc:docMk/>
            <pc:sldMk cId="2887797475" sldId="421"/>
            <ac:spMk id="2" creationId="{22374871-C3DE-4BF6-8F2C-2BD8550F7442}"/>
          </ac:spMkLst>
        </pc:spChg>
        <pc:spChg chg="mod">
          <ac:chgData name="GIRISH GN" userId="625313e3a1b95115" providerId="LiveId" clId="{98B613E1-F593-445F-9B9B-E9C4D0837596}" dt="2021-02-11T05:10:34.847" v="1571" actId="21"/>
          <ac:spMkLst>
            <pc:docMk/>
            <pc:sldMk cId="2887797475" sldId="421"/>
            <ac:spMk id="3" creationId="{6BB7D7D1-09A4-4E3C-8DEA-79530AA3D813}"/>
          </ac:spMkLst>
        </pc:spChg>
      </pc:sldChg>
      <pc:sldChg chg="addSp delSp modSp add del mod">
        <pc:chgData name="GIRISH GN" userId="625313e3a1b95115" providerId="LiveId" clId="{98B613E1-F593-445F-9B9B-E9C4D0837596}" dt="2021-02-11T05:22:48.745" v="1683" actId="47"/>
        <pc:sldMkLst>
          <pc:docMk/>
          <pc:sldMk cId="949153943" sldId="422"/>
        </pc:sldMkLst>
        <pc:spChg chg="add del mod">
          <ac:chgData name="GIRISH GN" userId="625313e3a1b95115" providerId="LiveId" clId="{98B613E1-F593-445F-9B9B-E9C4D0837596}" dt="2021-02-11T05:11:26.087" v="1577" actId="478"/>
          <ac:spMkLst>
            <pc:docMk/>
            <pc:sldMk cId="949153943" sldId="422"/>
            <ac:spMk id="2" creationId="{60CF93B9-72C1-4250-86EA-B8A53163A623}"/>
          </ac:spMkLst>
        </pc:spChg>
        <pc:spChg chg="add del mod">
          <ac:chgData name="GIRISH GN" userId="625313e3a1b95115" providerId="LiveId" clId="{98B613E1-F593-445F-9B9B-E9C4D0837596}" dt="2021-02-11T05:12:05.525" v="1587" actId="767"/>
          <ac:spMkLst>
            <pc:docMk/>
            <pc:sldMk cId="949153943" sldId="422"/>
            <ac:spMk id="5" creationId="{4FAA0C03-A406-425C-9C3E-884CC8297504}"/>
          </ac:spMkLst>
        </pc:spChg>
        <pc:spChg chg="add mod">
          <ac:chgData name="GIRISH GN" userId="625313e3a1b95115" providerId="LiveId" clId="{98B613E1-F593-445F-9B9B-E9C4D0837596}" dt="2021-02-11T05:12:33.616" v="1598" actId="313"/>
          <ac:spMkLst>
            <pc:docMk/>
            <pc:sldMk cId="949153943" sldId="422"/>
            <ac:spMk id="6" creationId="{93547F8B-6773-4426-AAA3-E76B921C1CA6}"/>
          </ac:spMkLst>
        </pc:spChg>
        <pc:spChg chg="add mod">
          <ac:chgData name="GIRISH GN" userId="625313e3a1b95115" providerId="LiveId" clId="{98B613E1-F593-445F-9B9B-E9C4D0837596}" dt="2021-02-11T05:13:23.177" v="1609" actId="313"/>
          <ac:spMkLst>
            <pc:docMk/>
            <pc:sldMk cId="949153943" sldId="422"/>
            <ac:spMk id="7" creationId="{294A0CB9-D46D-44F6-8CC1-D61850E8B420}"/>
          </ac:spMkLst>
        </pc:spChg>
        <pc:picChg chg="del">
          <ac:chgData name="GIRISH GN" userId="625313e3a1b95115" providerId="LiveId" clId="{98B613E1-F593-445F-9B9B-E9C4D0837596}" dt="2021-02-11T05:11:21.103" v="1576" actId="478"/>
          <ac:picMkLst>
            <pc:docMk/>
            <pc:sldMk cId="949153943" sldId="422"/>
            <ac:picMk id="6146" creationId="{0CBAB2E6-0275-425A-8104-A65A1E35C960}"/>
          </ac:picMkLst>
        </pc:picChg>
        <pc:picChg chg="add del">
          <ac:chgData name="GIRISH GN" userId="625313e3a1b95115" providerId="LiveId" clId="{98B613E1-F593-445F-9B9B-E9C4D0837596}" dt="2021-02-11T05:11:21.103" v="1576" actId="478"/>
          <ac:picMkLst>
            <pc:docMk/>
            <pc:sldMk cId="949153943" sldId="422"/>
            <ac:picMk id="9218" creationId="{B59C8CB3-6E9C-4072-B239-DFCB4A1ECAB7}"/>
          </ac:picMkLst>
        </pc:picChg>
        <pc:picChg chg="add mod">
          <ac:chgData name="GIRISH GN" userId="625313e3a1b95115" providerId="LiveId" clId="{98B613E1-F593-445F-9B9B-E9C4D0837596}" dt="2021-02-11T05:13:18.734" v="1608" actId="1076"/>
          <ac:picMkLst>
            <pc:docMk/>
            <pc:sldMk cId="949153943" sldId="422"/>
            <ac:picMk id="9220" creationId="{01AEB69E-EF06-4070-B503-6099FE6202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950B7-DEE0-4452-943F-D7640C0F616D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1CBB-3203-4B77-AAA8-F8AE78B04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1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3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0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9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F66EA-87B5-435F-9982-86032DE1FA7A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2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1"/>
            <a:ext cx="7848600" cy="198119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1338AD"/>
                </a:solidFill>
                <a:latin typeface="+mn-lt"/>
              </a:rPr>
              <a:t>Machine Learning</a:t>
            </a:r>
            <a:br>
              <a:rPr lang="en-US" sz="4000" b="1" dirty="0">
                <a:solidFill>
                  <a:srgbClr val="1338AD"/>
                </a:solidFill>
                <a:latin typeface="+mn-lt"/>
              </a:rPr>
            </a:br>
            <a:r>
              <a:rPr lang="en-US" sz="4000" b="1" dirty="0">
                <a:solidFill>
                  <a:srgbClr val="1338AD"/>
                </a:solidFill>
                <a:latin typeface="+mn-lt"/>
              </a:rPr>
              <a:t/>
            </a:r>
            <a:br>
              <a:rPr lang="en-US" sz="4000" b="1" dirty="0">
                <a:solidFill>
                  <a:srgbClr val="1338AD"/>
                </a:solidFill>
                <a:latin typeface="+mn-lt"/>
              </a:rPr>
            </a:br>
            <a:r>
              <a:rPr lang="en-US" sz="4000" b="1" dirty="0" smtClean="0">
                <a:latin typeface="+mn-lt"/>
              </a:rPr>
              <a:t>Regularization</a:t>
            </a:r>
            <a:r>
              <a:rPr lang="en-US" sz="4000" b="1" dirty="0">
                <a:solidFill>
                  <a:srgbClr val="1338AD"/>
                </a:solidFill>
                <a:latin typeface="+mn-lt"/>
              </a:rPr>
              <a:t/>
            </a:r>
            <a:br>
              <a:rPr lang="en-US" sz="4000" b="1" dirty="0">
                <a:solidFill>
                  <a:srgbClr val="1338AD"/>
                </a:solidFill>
                <a:latin typeface="+mn-lt"/>
              </a:rPr>
            </a:br>
            <a:endParaRPr lang="en-US" sz="4000" b="1" dirty="0">
              <a:solidFill>
                <a:srgbClr val="1338AD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200400"/>
            <a:ext cx="8382000" cy="14478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Indian Institute of Information Technology           Sri City, </a:t>
            </a:r>
            <a:r>
              <a:rPr lang="en-US" b="1" dirty="0" err="1">
                <a:solidFill>
                  <a:srgbClr val="0070C0"/>
                </a:solidFill>
              </a:rPr>
              <a:t>Chittoor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5720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9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6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5274D3-3AF1-453D-B98C-2E78BC82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E351AC-5015-4CCE-BC3B-713A07FF6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400" dirty="0"/>
              <a:t>Regularization is a technique used to reduce the errors by fitting the function appropriately on the given training set and avoid overfitting.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/>
              <a:t>In context of machine learning, most regularization strategies are based on regularizing estimators. This is done through reducing variance at the expense of increasing the bias of the estimator. 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/>
              <a:t>In other words,  we could prevent overfitting by penalizing complex models, a principle called </a:t>
            </a:r>
            <a:r>
              <a:rPr lang="en-IN" sz="2400" b="1" dirty="0"/>
              <a:t>regularization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63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B051A-10E7-4169-BD77-BEB2DCCF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Autofit/>
          </a:bodyPr>
          <a:lstStyle/>
          <a:p>
            <a:r>
              <a:rPr lang="en-IN" sz="3600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E73149-9324-425B-A42E-9E84724A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In other words, instead of simply aiming to minimize loss (</a:t>
            </a:r>
            <a:r>
              <a:rPr lang="en-IN" sz="2400" b="1" dirty="0"/>
              <a:t>empirical risk minimization</a:t>
            </a:r>
            <a:r>
              <a:rPr lang="en-IN" sz="2400" dirty="0"/>
              <a:t>):</a:t>
            </a:r>
          </a:p>
          <a:p>
            <a:pPr marL="0" indent="0" algn="ctr">
              <a:buNone/>
            </a:pPr>
            <a:r>
              <a:rPr lang="en-IN" sz="2400" i="1" dirty="0"/>
              <a:t>minimize(Loss(</a:t>
            </a:r>
            <a:r>
              <a:rPr lang="en-IN" sz="2400" i="1" dirty="0" err="1"/>
              <a:t>Data|Model</a:t>
            </a:r>
            <a:r>
              <a:rPr lang="en-IN" sz="2400" i="1" dirty="0"/>
              <a:t>))</a:t>
            </a:r>
          </a:p>
          <a:p>
            <a:pPr marL="0" indent="0" algn="ctr">
              <a:buNone/>
            </a:pPr>
            <a:endParaRPr lang="en-IN" sz="2400" dirty="0"/>
          </a:p>
          <a:p>
            <a:r>
              <a:rPr lang="en-IN" sz="2400" dirty="0"/>
              <a:t>we'll now minimize </a:t>
            </a:r>
            <a:r>
              <a:rPr lang="en-IN" sz="2400" dirty="0" err="1"/>
              <a:t>loss+complexity</a:t>
            </a:r>
            <a:r>
              <a:rPr lang="en-IN" sz="2400" dirty="0"/>
              <a:t>, which is called </a:t>
            </a:r>
            <a:r>
              <a:rPr lang="en-IN" sz="2400" b="1" dirty="0"/>
              <a:t>structural risk minimization</a:t>
            </a:r>
            <a:r>
              <a:rPr lang="en-IN" sz="2400" dirty="0"/>
              <a:t>:</a:t>
            </a:r>
          </a:p>
          <a:p>
            <a:pPr marL="0" indent="0" algn="ctr">
              <a:buNone/>
            </a:pPr>
            <a:r>
              <a:rPr lang="en-IN" sz="2400" i="1" dirty="0"/>
              <a:t>minimize(Loss(</a:t>
            </a:r>
            <a:r>
              <a:rPr lang="en-IN" sz="2400" i="1" dirty="0" err="1"/>
              <a:t>Data|Model</a:t>
            </a:r>
            <a:r>
              <a:rPr lang="en-IN" sz="2400" i="1" dirty="0"/>
              <a:t>)+complexity(model)</a:t>
            </a:r>
          </a:p>
          <a:p>
            <a:pPr marL="0" indent="0" algn="ctr">
              <a:buNone/>
            </a:pPr>
            <a:endParaRPr lang="en-IN" sz="2400" dirty="0"/>
          </a:p>
          <a:p>
            <a:r>
              <a:rPr lang="en-IN" sz="2400" dirty="0"/>
              <a:t>Our training optimization algorithm is now a function of two terms: the </a:t>
            </a:r>
            <a:r>
              <a:rPr lang="en-IN" sz="2400" b="1" dirty="0"/>
              <a:t>loss term</a:t>
            </a:r>
            <a:r>
              <a:rPr lang="en-IN" sz="2400" dirty="0"/>
              <a:t>, which measures how well the model fits the data, and the </a:t>
            </a:r>
            <a:r>
              <a:rPr lang="en-IN" sz="2400" b="1" dirty="0"/>
              <a:t>regularization term</a:t>
            </a:r>
            <a:r>
              <a:rPr lang="en-IN" sz="2400" dirty="0"/>
              <a:t>, which measures model complexity.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9600D2-42F0-473C-BBC0-F55A8CEA026C}"/>
              </a:ext>
            </a:extLst>
          </p:cNvPr>
          <p:cNvSpPr txBox="1"/>
          <p:nvPr/>
        </p:nvSpPr>
        <p:spPr>
          <a:xfrm>
            <a:off x="0" y="625232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https://developers.google.com/machine-learning/crash-course/regularization-for-simplicity/l2-regularization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166938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3B051A-10E7-4169-BD77-BEB2DCCF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Autofit/>
          </a:bodyPr>
          <a:lstStyle/>
          <a:p>
            <a:r>
              <a:rPr lang="en-IN" sz="3600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E73149-9324-425B-A42E-9E84724A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In other words, instead of simply aiming to minimize loss (</a:t>
            </a:r>
            <a:r>
              <a:rPr lang="en-IN" sz="2400" b="1" dirty="0"/>
              <a:t>empirical risk minimization</a:t>
            </a:r>
            <a:r>
              <a:rPr lang="en-IN" sz="2400" dirty="0"/>
              <a:t>):</a:t>
            </a:r>
          </a:p>
          <a:p>
            <a:pPr marL="0" indent="0" algn="ctr">
              <a:buNone/>
            </a:pPr>
            <a:r>
              <a:rPr lang="en-IN" sz="2400" i="1" dirty="0"/>
              <a:t>minimize(Loss(</a:t>
            </a:r>
            <a:r>
              <a:rPr lang="en-IN" sz="2400" i="1" dirty="0" err="1"/>
              <a:t>Data|Model</a:t>
            </a:r>
            <a:r>
              <a:rPr lang="en-IN" sz="2400" i="1" dirty="0"/>
              <a:t>))</a:t>
            </a:r>
          </a:p>
          <a:p>
            <a:pPr marL="0" indent="0" algn="ctr">
              <a:buNone/>
            </a:pPr>
            <a:endParaRPr lang="en-IN" sz="2400" dirty="0"/>
          </a:p>
          <a:p>
            <a:r>
              <a:rPr lang="en-IN" sz="2400" dirty="0"/>
              <a:t>we'll now minimize </a:t>
            </a:r>
            <a:r>
              <a:rPr lang="en-IN" sz="2400" dirty="0" err="1"/>
              <a:t>loss+complexity</a:t>
            </a:r>
            <a:r>
              <a:rPr lang="en-IN" sz="2400" dirty="0"/>
              <a:t>, which is called </a:t>
            </a:r>
            <a:r>
              <a:rPr lang="en-IN" sz="2400" b="1" dirty="0"/>
              <a:t>structural risk minimization</a:t>
            </a:r>
            <a:r>
              <a:rPr lang="en-IN" sz="2400" dirty="0"/>
              <a:t>:</a:t>
            </a:r>
          </a:p>
          <a:p>
            <a:pPr marL="0" indent="0" algn="ctr">
              <a:buNone/>
            </a:pPr>
            <a:r>
              <a:rPr lang="en-IN" sz="2400" i="1" dirty="0"/>
              <a:t>minimize(Loss(</a:t>
            </a:r>
            <a:r>
              <a:rPr lang="en-IN" sz="2400" i="1" dirty="0" err="1"/>
              <a:t>Data|Model</a:t>
            </a:r>
            <a:r>
              <a:rPr lang="en-IN" sz="2400" i="1" dirty="0"/>
              <a:t>)+complexity(model)</a:t>
            </a:r>
          </a:p>
          <a:p>
            <a:pPr marL="0" indent="0" algn="ctr">
              <a:buNone/>
            </a:pPr>
            <a:endParaRPr lang="en-IN" sz="2400" dirty="0"/>
          </a:p>
          <a:p>
            <a:r>
              <a:rPr lang="en-IN" sz="2400" dirty="0"/>
              <a:t>Our training optimization algorithm is now a function of two terms: the </a:t>
            </a:r>
            <a:r>
              <a:rPr lang="en-IN" sz="2400" b="1" dirty="0"/>
              <a:t>loss term</a:t>
            </a:r>
            <a:r>
              <a:rPr lang="en-IN" sz="2400" dirty="0"/>
              <a:t>, which measures how well the model fits the data, and the </a:t>
            </a:r>
            <a:r>
              <a:rPr lang="en-IN" sz="2400" b="1" dirty="0"/>
              <a:t>regularization term</a:t>
            </a:r>
            <a:r>
              <a:rPr lang="en-IN" sz="2400" dirty="0"/>
              <a:t>, which measures model complexity.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9600D2-42F0-473C-BBC0-F55A8CEA026C}"/>
              </a:ext>
            </a:extLst>
          </p:cNvPr>
          <p:cNvSpPr txBox="1"/>
          <p:nvPr/>
        </p:nvSpPr>
        <p:spPr>
          <a:xfrm>
            <a:off x="0" y="625232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https://developers.google.com/machine-learning/crash-course/regularization-for-simplicity/l2-regularization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88361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8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0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9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4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338AD"/>
                </a:solidFill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1338AD"/>
                </a:solidFill>
              </a:rPr>
              <a:t>Regularization</a:t>
            </a:r>
            <a:endParaRPr lang="en-US" sz="2800" dirty="0">
              <a:solidFill>
                <a:srgbClr val="1338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70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02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7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86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76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4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20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7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35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3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3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9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6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8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3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4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234</Words>
  <Application>Microsoft Office PowerPoint</Application>
  <PresentationFormat>On-screen Show (4:3)</PresentationFormat>
  <Paragraphs>29</Paragraphs>
  <Slides>31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Machine Learning  Regularization 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</vt:lpstr>
      <vt:lpstr>Regularization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Bias Variance Trade-off</dc:title>
  <dc:creator>Gududappanavar Nagarajappa, Girish</dc:creator>
  <cp:lastModifiedBy>Mrinmoy Ghorai</cp:lastModifiedBy>
  <cp:revision>11</cp:revision>
  <dcterms:created xsi:type="dcterms:W3CDTF">2021-02-11T05:03:22Z</dcterms:created>
  <dcterms:modified xsi:type="dcterms:W3CDTF">2021-03-02T08:12:05Z</dcterms:modified>
</cp:coreProperties>
</file>